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4" r:id="rId9"/>
    <p:sldId id="263"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00" autoAdjust="0"/>
    <p:restoredTop sz="94660"/>
  </p:normalViewPr>
  <p:slideViewPr>
    <p:cSldViewPr snapToGrid="0">
      <p:cViewPr varScale="1">
        <p:scale>
          <a:sx n="83" d="100"/>
          <a:sy n="83" d="100"/>
        </p:scale>
        <p:origin x="45" y="22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574B850-63DC-4659-828D-4B08E5AA1693}" type="doc">
      <dgm:prSet loTypeId="urn:microsoft.com/office/officeart/2005/8/layout/hierarchy2" loCatId="hierarchy" qsTypeId="urn:microsoft.com/office/officeart/2005/8/quickstyle/simple1" qsCatId="simple" csTypeId="urn:microsoft.com/office/officeart/2005/8/colors/accent1_2" csCatId="accent1" phldr="1"/>
      <dgm:spPr/>
      <dgm:t>
        <a:bodyPr/>
        <a:lstStyle/>
        <a:p>
          <a:endParaRPr lang="en-US"/>
        </a:p>
      </dgm:t>
    </dgm:pt>
    <dgm:pt modelId="{192B0D0A-82DD-436F-A896-3837B49C9583}">
      <dgm:prSet phldrT="[Text]" custT="1"/>
      <dgm:spPr>
        <a:noFill/>
        <a:ln>
          <a:solidFill>
            <a:schemeClr val="tx1"/>
          </a:solidFill>
        </a:ln>
      </dgm:spPr>
      <dgm:t>
        <a:bodyPr/>
        <a:lstStyle/>
        <a:p>
          <a:r>
            <a:rPr lang="en-US" sz="2800" dirty="0" smtClean="0">
              <a:solidFill>
                <a:schemeClr val="tx1"/>
              </a:solidFill>
              <a:latin typeface="Calibri" panose="020F0502020204030204" pitchFamily="34" charset="0"/>
              <a:cs typeface="Calibri" panose="020F0502020204030204" pitchFamily="34" charset="0"/>
            </a:rPr>
            <a:t>Program Plan</a:t>
          </a:r>
          <a:endParaRPr lang="en-US" sz="2800" dirty="0">
            <a:solidFill>
              <a:schemeClr val="tx1"/>
            </a:solidFill>
            <a:latin typeface="Calibri" panose="020F0502020204030204" pitchFamily="34" charset="0"/>
            <a:cs typeface="Calibri" panose="020F0502020204030204" pitchFamily="34" charset="0"/>
          </a:endParaRPr>
        </a:p>
      </dgm:t>
    </dgm:pt>
    <dgm:pt modelId="{5C04E02A-D1A6-4611-A86E-29E8C11F74D8}" type="parTrans" cxnId="{193207F6-DC07-4B65-9F52-8CF1151C6498}">
      <dgm:prSet/>
      <dgm:spPr/>
      <dgm:t>
        <a:bodyPr/>
        <a:lstStyle/>
        <a:p>
          <a:endParaRPr lang="en-US"/>
        </a:p>
      </dgm:t>
    </dgm:pt>
    <dgm:pt modelId="{E6B6574F-3D86-49B1-99AF-02DC0B50AEF0}" type="sibTrans" cxnId="{193207F6-DC07-4B65-9F52-8CF1151C6498}">
      <dgm:prSet/>
      <dgm:spPr/>
      <dgm:t>
        <a:bodyPr/>
        <a:lstStyle/>
        <a:p>
          <a:endParaRPr lang="en-US"/>
        </a:p>
      </dgm:t>
    </dgm:pt>
    <dgm:pt modelId="{9749B65A-F7CB-4C75-91A5-DB029143181A}">
      <dgm:prSet phldrT="[Text]" custT="1"/>
      <dgm:spPr>
        <a:noFill/>
        <a:ln>
          <a:solidFill>
            <a:schemeClr val="tx1"/>
          </a:solidFill>
        </a:ln>
      </dgm:spPr>
      <dgm:t>
        <a:bodyPr/>
        <a:lstStyle/>
        <a:p>
          <a:r>
            <a:rPr lang="en-US" sz="2800" dirty="0" smtClean="0">
              <a:solidFill>
                <a:schemeClr val="tx1"/>
              </a:solidFill>
              <a:latin typeface="Calibri" panose="020F0502020204030204" pitchFamily="34" charset="0"/>
              <a:cs typeface="Calibri" panose="020F0502020204030204" pitchFamily="34" charset="0"/>
            </a:rPr>
            <a:t>Group Program</a:t>
          </a:r>
          <a:endParaRPr lang="en-US" sz="2800" dirty="0">
            <a:solidFill>
              <a:schemeClr val="tx1"/>
            </a:solidFill>
            <a:latin typeface="Calibri" panose="020F0502020204030204" pitchFamily="34" charset="0"/>
            <a:cs typeface="Calibri" panose="020F0502020204030204" pitchFamily="34" charset="0"/>
          </a:endParaRPr>
        </a:p>
      </dgm:t>
    </dgm:pt>
    <dgm:pt modelId="{867CC118-E67D-46F1-8744-0295A2EE6C66}" type="parTrans" cxnId="{29338851-939E-4371-B52A-F80A1527E356}">
      <dgm:prSet/>
      <dgm:spPr/>
      <dgm:t>
        <a:bodyPr/>
        <a:lstStyle/>
        <a:p>
          <a:endParaRPr lang="en-US"/>
        </a:p>
      </dgm:t>
    </dgm:pt>
    <dgm:pt modelId="{F2842221-9BE8-4782-93DB-1D94988B321E}" type="sibTrans" cxnId="{29338851-939E-4371-B52A-F80A1527E356}">
      <dgm:prSet/>
      <dgm:spPr/>
      <dgm:t>
        <a:bodyPr/>
        <a:lstStyle/>
        <a:p>
          <a:endParaRPr lang="en-US"/>
        </a:p>
      </dgm:t>
    </dgm:pt>
    <dgm:pt modelId="{C370C0DC-07F7-4F30-A116-0BF3551EA731}">
      <dgm:prSet phldrT="[Text]" custT="1"/>
      <dgm:spPr>
        <a:noFill/>
        <a:ln>
          <a:solidFill>
            <a:schemeClr val="tx1"/>
          </a:solidFill>
        </a:ln>
      </dgm:spPr>
      <dgm:t>
        <a:bodyPr/>
        <a:lstStyle/>
        <a:p>
          <a:r>
            <a:rPr lang="en-US" sz="2800" dirty="0" smtClean="0">
              <a:solidFill>
                <a:schemeClr val="tx1"/>
              </a:solidFill>
              <a:latin typeface="Calibri" panose="020F0502020204030204" pitchFamily="34" charset="0"/>
              <a:cs typeface="Calibri" panose="020F0502020204030204" pitchFamily="34" charset="0"/>
            </a:rPr>
            <a:t>Critical Reflection</a:t>
          </a:r>
          <a:endParaRPr lang="en-US" sz="2800" dirty="0">
            <a:solidFill>
              <a:schemeClr val="tx1"/>
            </a:solidFill>
            <a:latin typeface="Calibri" panose="020F0502020204030204" pitchFamily="34" charset="0"/>
            <a:cs typeface="Calibri" panose="020F0502020204030204" pitchFamily="34" charset="0"/>
          </a:endParaRPr>
        </a:p>
      </dgm:t>
    </dgm:pt>
    <dgm:pt modelId="{7889E116-AB10-4DA0-9723-9CC8A0210034}" type="parTrans" cxnId="{7E48BE58-B77A-4D07-A122-5B867DE0091E}">
      <dgm:prSet/>
      <dgm:spPr/>
      <dgm:t>
        <a:bodyPr/>
        <a:lstStyle/>
        <a:p>
          <a:endParaRPr lang="en-US"/>
        </a:p>
      </dgm:t>
    </dgm:pt>
    <dgm:pt modelId="{677D8FE7-AC39-4107-8012-D88C415704B5}" type="sibTrans" cxnId="{7E48BE58-B77A-4D07-A122-5B867DE0091E}">
      <dgm:prSet/>
      <dgm:spPr/>
      <dgm:t>
        <a:bodyPr/>
        <a:lstStyle/>
        <a:p>
          <a:endParaRPr lang="en-US"/>
        </a:p>
      </dgm:t>
    </dgm:pt>
    <dgm:pt modelId="{A32FD650-7B23-47D4-89D4-484C640467F7}">
      <dgm:prSet phldrT="[Text]" custT="1"/>
      <dgm:spPr>
        <a:noFill/>
        <a:ln>
          <a:solidFill>
            <a:schemeClr val="tx1"/>
          </a:solidFill>
        </a:ln>
      </dgm:spPr>
      <dgm:t>
        <a:bodyPr/>
        <a:lstStyle/>
        <a:p>
          <a:r>
            <a:rPr lang="en-US" sz="2800" dirty="0" smtClean="0">
              <a:solidFill>
                <a:schemeClr val="tx1"/>
              </a:solidFill>
              <a:latin typeface="Calibri" panose="020F0502020204030204" pitchFamily="34" charset="0"/>
              <a:cs typeface="Calibri" panose="020F0502020204030204" pitchFamily="34" charset="0"/>
            </a:rPr>
            <a:t>Individual learning plans</a:t>
          </a:r>
          <a:endParaRPr lang="en-US" sz="2800" dirty="0">
            <a:solidFill>
              <a:schemeClr val="tx1"/>
            </a:solidFill>
            <a:latin typeface="Calibri" panose="020F0502020204030204" pitchFamily="34" charset="0"/>
            <a:cs typeface="Calibri" panose="020F0502020204030204" pitchFamily="34" charset="0"/>
          </a:endParaRPr>
        </a:p>
      </dgm:t>
    </dgm:pt>
    <dgm:pt modelId="{6DA315C8-D4D9-42EB-BDA4-9CCF9B166EE1}" type="parTrans" cxnId="{9FE0A7C8-8778-49D7-A0F5-FF285F4A771B}">
      <dgm:prSet/>
      <dgm:spPr/>
      <dgm:t>
        <a:bodyPr/>
        <a:lstStyle/>
        <a:p>
          <a:endParaRPr lang="en-US"/>
        </a:p>
      </dgm:t>
    </dgm:pt>
    <dgm:pt modelId="{CF44321B-26FC-424D-8996-4461B23903F6}" type="sibTrans" cxnId="{9FE0A7C8-8778-49D7-A0F5-FF285F4A771B}">
      <dgm:prSet/>
      <dgm:spPr/>
      <dgm:t>
        <a:bodyPr/>
        <a:lstStyle/>
        <a:p>
          <a:endParaRPr lang="en-US"/>
        </a:p>
      </dgm:t>
    </dgm:pt>
    <dgm:pt modelId="{4657144C-A5E5-4D5F-8DF4-9AD3C60D275E}">
      <dgm:prSet phldrT="[Text]" custT="1"/>
      <dgm:spPr>
        <a:noFill/>
        <a:ln>
          <a:solidFill>
            <a:schemeClr val="tx1"/>
          </a:solidFill>
        </a:ln>
      </dgm:spPr>
      <dgm:t>
        <a:bodyPr/>
        <a:lstStyle/>
        <a:p>
          <a:r>
            <a:rPr lang="en-US" sz="2800" dirty="0" smtClean="0">
              <a:solidFill>
                <a:schemeClr val="tx1"/>
              </a:solidFill>
              <a:latin typeface="Calibri" panose="020F0502020204030204" pitchFamily="34" charset="0"/>
              <a:cs typeface="Calibri" panose="020F0502020204030204" pitchFamily="34" charset="0"/>
            </a:rPr>
            <a:t>Individual observations</a:t>
          </a:r>
          <a:endParaRPr lang="en-US" sz="2800" dirty="0">
            <a:solidFill>
              <a:schemeClr val="tx1"/>
            </a:solidFill>
            <a:latin typeface="Calibri" panose="020F0502020204030204" pitchFamily="34" charset="0"/>
            <a:cs typeface="Calibri" panose="020F0502020204030204" pitchFamily="34" charset="0"/>
          </a:endParaRPr>
        </a:p>
      </dgm:t>
    </dgm:pt>
    <dgm:pt modelId="{0CC9BE51-2658-466C-97BB-A4D244F93808}" type="parTrans" cxnId="{5CD72377-6824-4D2F-9417-C7D6EAF7B7F2}">
      <dgm:prSet/>
      <dgm:spPr/>
      <dgm:t>
        <a:bodyPr/>
        <a:lstStyle/>
        <a:p>
          <a:endParaRPr lang="en-US"/>
        </a:p>
      </dgm:t>
    </dgm:pt>
    <dgm:pt modelId="{E4492500-AD02-47CF-878A-89700B92CD01}" type="sibTrans" cxnId="{5CD72377-6824-4D2F-9417-C7D6EAF7B7F2}">
      <dgm:prSet/>
      <dgm:spPr/>
      <dgm:t>
        <a:bodyPr/>
        <a:lstStyle/>
        <a:p>
          <a:endParaRPr lang="en-US"/>
        </a:p>
      </dgm:t>
    </dgm:pt>
    <dgm:pt modelId="{CCA7D69B-B169-4DB7-B02A-961A15581908}">
      <dgm:prSet phldrT="[Text]"/>
      <dgm:spPr>
        <a:noFill/>
        <a:ln>
          <a:solidFill>
            <a:schemeClr val="tx1"/>
          </a:solidFill>
        </a:ln>
      </dgm:spPr>
      <dgm:t>
        <a:bodyPr/>
        <a:lstStyle/>
        <a:p>
          <a:r>
            <a:rPr lang="en-US" dirty="0" smtClean="0">
              <a:solidFill>
                <a:schemeClr val="tx1"/>
              </a:solidFill>
              <a:latin typeface="Calibri" panose="020F0502020204030204" pitchFamily="34" charset="0"/>
              <a:cs typeface="Calibri" panose="020F0502020204030204" pitchFamily="34" charset="0"/>
            </a:rPr>
            <a:t>Summative assessments</a:t>
          </a:r>
          <a:endParaRPr lang="en-US" dirty="0">
            <a:solidFill>
              <a:schemeClr val="tx1"/>
            </a:solidFill>
            <a:latin typeface="Calibri" panose="020F0502020204030204" pitchFamily="34" charset="0"/>
            <a:cs typeface="Calibri" panose="020F0502020204030204" pitchFamily="34" charset="0"/>
          </a:endParaRPr>
        </a:p>
      </dgm:t>
    </dgm:pt>
    <dgm:pt modelId="{D036CA31-D821-4422-9E6D-A1C85FC0FD60}" type="parTrans" cxnId="{783F7AC7-BBB5-43AF-9B2B-8AD286932911}">
      <dgm:prSet/>
      <dgm:spPr/>
      <dgm:t>
        <a:bodyPr/>
        <a:lstStyle/>
        <a:p>
          <a:endParaRPr lang="en-US"/>
        </a:p>
      </dgm:t>
    </dgm:pt>
    <dgm:pt modelId="{9D09FB37-FDEF-4D33-885A-E354FC2F273B}" type="sibTrans" cxnId="{783F7AC7-BBB5-43AF-9B2B-8AD286932911}">
      <dgm:prSet/>
      <dgm:spPr/>
      <dgm:t>
        <a:bodyPr/>
        <a:lstStyle/>
        <a:p>
          <a:endParaRPr lang="en-US"/>
        </a:p>
      </dgm:t>
    </dgm:pt>
    <dgm:pt modelId="{9E19E57C-07BE-45F5-A311-AF2398143D85}" type="pres">
      <dgm:prSet presAssocID="{6574B850-63DC-4659-828D-4B08E5AA1693}" presName="diagram" presStyleCnt="0">
        <dgm:presLayoutVars>
          <dgm:chPref val="1"/>
          <dgm:dir/>
          <dgm:animOne val="branch"/>
          <dgm:animLvl val="lvl"/>
          <dgm:resizeHandles val="exact"/>
        </dgm:presLayoutVars>
      </dgm:prSet>
      <dgm:spPr/>
      <dgm:t>
        <a:bodyPr/>
        <a:lstStyle/>
        <a:p>
          <a:endParaRPr lang="en-US"/>
        </a:p>
      </dgm:t>
    </dgm:pt>
    <dgm:pt modelId="{EE576AA9-5576-413A-8A58-B19DC0A91515}" type="pres">
      <dgm:prSet presAssocID="{192B0D0A-82DD-436F-A896-3837B49C9583}" presName="root1" presStyleCnt="0"/>
      <dgm:spPr/>
    </dgm:pt>
    <dgm:pt modelId="{F8F0A728-C05C-4306-9BE3-02A6A3C311F4}" type="pres">
      <dgm:prSet presAssocID="{192B0D0A-82DD-436F-A896-3837B49C9583}" presName="LevelOneTextNode" presStyleLbl="node0" presStyleIdx="0" presStyleCnt="1">
        <dgm:presLayoutVars>
          <dgm:chPref val="3"/>
        </dgm:presLayoutVars>
      </dgm:prSet>
      <dgm:spPr/>
      <dgm:t>
        <a:bodyPr/>
        <a:lstStyle/>
        <a:p>
          <a:endParaRPr lang="en-US"/>
        </a:p>
      </dgm:t>
    </dgm:pt>
    <dgm:pt modelId="{8F67AE4A-D3F4-4AEA-BD22-66494A39A57C}" type="pres">
      <dgm:prSet presAssocID="{192B0D0A-82DD-436F-A896-3837B49C9583}" presName="level2hierChild" presStyleCnt="0"/>
      <dgm:spPr/>
    </dgm:pt>
    <dgm:pt modelId="{99274ACE-7729-44C0-905A-690E8125CBA6}" type="pres">
      <dgm:prSet presAssocID="{867CC118-E67D-46F1-8744-0295A2EE6C66}" presName="conn2-1" presStyleLbl="parChTrans1D2" presStyleIdx="0" presStyleCnt="2"/>
      <dgm:spPr/>
      <dgm:t>
        <a:bodyPr/>
        <a:lstStyle/>
        <a:p>
          <a:endParaRPr lang="en-US"/>
        </a:p>
      </dgm:t>
    </dgm:pt>
    <dgm:pt modelId="{7B79025C-5725-482F-A38D-F12A58C6B309}" type="pres">
      <dgm:prSet presAssocID="{867CC118-E67D-46F1-8744-0295A2EE6C66}" presName="connTx" presStyleLbl="parChTrans1D2" presStyleIdx="0" presStyleCnt="2"/>
      <dgm:spPr/>
      <dgm:t>
        <a:bodyPr/>
        <a:lstStyle/>
        <a:p>
          <a:endParaRPr lang="en-US"/>
        </a:p>
      </dgm:t>
    </dgm:pt>
    <dgm:pt modelId="{04555CF8-CB9F-455C-B087-B9091B2A9156}" type="pres">
      <dgm:prSet presAssocID="{9749B65A-F7CB-4C75-91A5-DB029143181A}" presName="root2" presStyleCnt="0"/>
      <dgm:spPr/>
    </dgm:pt>
    <dgm:pt modelId="{AAD1DFBF-5402-4F90-B7B7-AABE854913DC}" type="pres">
      <dgm:prSet presAssocID="{9749B65A-F7CB-4C75-91A5-DB029143181A}" presName="LevelTwoTextNode" presStyleLbl="node2" presStyleIdx="0" presStyleCnt="2">
        <dgm:presLayoutVars>
          <dgm:chPref val="3"/>
        </dgm:presLayoutVars>
      </dgm:prSet>
      <dgm:spPr/>
      <dgm:t>
        <a:bodyPr/>
        <a:lstStyle/>
        <a:p>
          <a:endParaRPr lang="en-US"/>
        </a:p>
      </dgm:t>
    </dgm:pt>
    <dgm:pt modelId="{054ADD34-28EC-4C53-A729-12E9B5A6AD41}" type="pres">
      <dgm:prSet presAssocID="{9749B65A-F7CB-4C75-91A5-DB029143181A}" presName="level3hierChild" presStyleCnt="0"/>
      <dgm:spPr/>
    </dgm:pt>
    <dgm:pt modelId="{4093E360-2909-4E9C-B14F-7F3BE023349A}" type="pres">
      <dgm:prSet presAssocID="{7889E116-AB10-4DA0-9723-9CC8A0210034}" presName="conn2-1" presStyleLbl="parChTrans1D3" presStyleIdx="0" presStyleCnt="3"/>
      <dgm:spPr/>
      <dgm:t>
        <a:bodyPr/>
        <a:lstStyle/>
        <a:p>
          <a:endParaRPr lang="en-US"/>
        </a:p>
      </dgm:t>
    </dgm:pt>
    <dgm:pt modelId="{50E96589-7E6E-4B62-9097-C22207569D19}" type="pres">
      <dgm:prSet presAssocID="{7889E116-AB10-4DA0-9723-9CC8A0210034}" presName="connTx" presStyleLbl="parChTrans1D3" presStyleIdx="0" presStyleCnt="3"/>
      <dgm:spPr/>
      <dgm:t>
        <a:bodyPr/>
        <a:lstStyle/>
        <a:p>
          <a:endParaRPr lang="en-US"/>
        </a:p>
      </dgm:t>
    </dgm:pt>
    <dgm:pt modelId="{E7B065C7-617E-4115-ABE3-53C9C2CA4BED}" type="pres">
      <dgm:prSet presAssocID="{C370C0DC-07F7-4F30-A116-0BF3551EA731}" presName="root2" presStyleCnt="0"/>
      <dgm:spPr/>
    </dgm:pt>
    <dgm:pt modelId="{37A7EB80-5AB0-4A1E-97E3-7C0FAD2ECBBD}" type="pres">
      <dgm:prSet presAssocID="{C370C0DC-07F7-4F30-A116-0BF3551EA731}" presName="LevelTwoTextNode" presStyleLbl="node3" presStyleIdx="0" presStyleCnt="3">
        <dgm:presLayoutVars>
          <dgm:chPref val="3"/>
        </dgm:presLayoutVars>
      </dgm:prSet>
      <dgm:spPr/>
      <dgm:t>
        <a:bodyPr/>
        <a:lstStyle/>
        <a:p>
          <a:endParaRPr lang="en-US"/>
        </a:p>
      </dgm:t>
    </dgm:pt>
    <dgm:pt modelId="{8682ADE7-1C09-4A43-BDB7-D2744DC9EE99}" type="pres">
      <dgm:prSet presAssocID="{C370C0DC-07F7-4F30-A116-0BF3551EA731}" presName="level3hierChild" presStyleCnt="0"/>
      <dgm:spPr/>
    </dgm:pt>
    <dgm:pt modelId="{E06ECE8B-7732-4866-81C7-47F42DCF8807}" type="pres">
      <dgm:prSet presAssocID="{6DA315C8-D4D9-42EB-BDA4-9CCF9B166EE1}" presName="conn2-1" presStyleLbl="parChTrans1D3" presStyleIdx="1" presStyleCnt="3"/>
      <dgm:spPr/>
      <dgm:t>
        <a:bodyPr/>
        <a:lstStyle/>
        <a:p>
          <a:endParaRPr lang="en-US"/>
        </a:p>
      </dgm:t>
    </dgm:pt>
    <dgm:pt modelId="{A24A36D3-FA30-4DE8-8AAF-FB0630F0A417}" type="pres">
      <dgm:prSet presAssocID="{6DA315C8-D4D9-42EB-BDA4-9CCF9B166EE1}" presName="connTx" presStyleLbl="parChTrans1D3" presStyleIdx="1" presStyleCnt="3"/>
      <dgm:spPr/>
      <dgm:t>
        <a:bodyPr/>
        <a:lstStyle/>
        <a:p>
          <a:endParaRPr lang="en-US"/>
        </a:p>
      </dgm:t>
    </dgm:pt>
    <dgm:pt modelId="{2052ABBF-7D36-4A9C-A1FC-DC5FD894E2C6}" type="pres">
      <dgm:prSet presAssocID="{A32FD650-7B23-47D4-89D4-484C640467F7}" presName="root2" presStyleCnt="0"/>
      <dgm:spPr/>
    </dgm:pt>
    <dgm:pt modelId="{A581BDCA-85E5-4B78-B1D2-A79F5B94A840}" type="pres">
      <dgm:prSet presAssocID="{A32FD650-7B23-47D4-89D4-484C640467F7}" presName="LevelTwoTextNode" presStyleLbl="node3" presStyleIdx="1" presStyleCnt="3">
        <dgm:presLayoutVars>
          <dgm:chPref val="3"/>
        </dgm:presLayoutVars>
      </dgm:prSet>
      <dgm:spPr/>
      <dgm:t>
        <a:bodyPr/>
        <a:lstStyle/>
        <a:p>
          <a:endParaRPr lang="en-US"/>
        </a:p>
      </dgm:t>
    </dgm:pt>
    <dgm:pt modelId="{ADD9165F-339C-43DD-87AC-590BDBBB71D2}" type="pres">
      <dgm:prSet presAssocID="{A32FD650-7B23-47D4-89D4-484C640467F7}" presName="level3hierChild" presStyleCnt="0"/>
      <dgm:spPr/>
    </dgm:pt>
    <dgm:pt modelId="{A23FFB6A-5D7E-46C5-97F8-76341913466F}" type="pres">
      <dgm:prSet presAssocID="{0CC9BE51-2658-466C-97BB-A4D244F93808}" presName="conn2-1" presStyleLbl="parChTrans1D2" presStyleIdx="1" presStyleCnt="2"/>
      <dgm:spPr/>
      <dgm:t>
        <a:bodyPr/>
        <a:lstStyle/>
        <a:p>
          <a:endParaRPr lang="en-US"/>
        </a:p>
      </dgm:t>
    </dgm:pt>
    <dgm:pt modelId="{B5CA50C4-491C-42F3-BFC9-418A171B2D4F}" type="pres">
      <dgm:prSet presAssocID="{0CC9BE51-2658-466C-97BB-A4D244F93808}" presName="connTx" presStyleLbl="parChTrans1D2" presStyleIdx="1" presStyleCnt="2"/>
      <dgm:spPr/>
      <dgm:t>
        <a:bodyPr/>
        <a:lstStyle/>
        <a:p>
          <a:endParaRPr lang="en-US"/>
        </a:p>
      </dgm:t>
    </dgm:pt>
    <dgm:pt modelId="{DBE34D10-00B5-4E00-B98E-998A8F410586}" type="pres">
      <dgm:prSet presAssocID="{4657144C-A5E5-4D5F-8DF4-9AD3C60D275E}" presName="root2" presStyleCnt="0"/>
      <dgm:spPr/>
    </dgm:pt>
    <dgm:pt modelId="{DF124C34-5FA9-411E-8799-53ACFD3C5BF2}" type="pres">
      <dgm:prSet presAssocID="{4657144C-A5E5-4D5F-8DF4-9AD3C60D275E}" presName="LevelTwoTextNode" presStyleLbl="node2" presStyleIdx="1" presStyleCnt="2">
        <dgm:presLayoutVars>
          <dgm:chPref val="3"/>
        </dgm:presLayoutVars>
      </dgm:prSet>
      <dgm:spPr/>
      <dgm:t>
        <a:bodyPr/>
        <a:lstStyle/>
        <a:p>
          <a:endParaRPr lang="en-US"/>
        </a:p>
      </dgm:t>
    </dgm:pt>
    <dgm:pt modelId="{91B4AEF1-3B52-46EF-BF73-BB0F9598F720}" type="pres">
      <dgm:prSet presAssocID="{4657144C-A5E5-4D5F-8DF4-9AD3C60D275E}" presName="level3hierChild" presStyleCnt="0"/>
      <dgm:spPr/>
    </dgm:pt>
    <dgm:pt modelId="{1045643D-778B-4B38-8183-A5440151B1AE}" type="pres">
      <dgm:prSet presAssocID="{D036CA31-D821-4422-9E6D-A1C85FC0FD60}" presName="conn2-1" presStyleLbl="parChTrans1D3" presStyleIdx="2" presStyleCnt="3"/>
      <dgm:spPr/>
      <dgm:t>
        <a:bodyPr/>
        <a:lstStyle/>
        <a:p>
          <a:endParaRPr lang="en-US"/>
        </a:p>
      </dgm:t>
    </dgm:pt>
    <dgm:pt modelId="{F7BB4D81-F1E1-43ED-B000-268916960D5E}" type="pres">
      <dgm:prSet presAssocID="{D036CA31-D821-4422-9E6D-A1C85FC0FD60}" presName="connTx" presStyleLbl="parChTrans1D3" presStyleIdx="2" presStyleCnt="3"/>
      <dgm:spPr/>
      <dgm:t>
        <a:bodyPr/>
        <a:lstStyle/>
        <a:p>
          <a:endParaRPr lang="en-US"/>
        </a:p>
      </dgm:t>
    </dgm:pt>
    <dgm:pt modelId="{CC01D341-506E-4CA5-8243-7FB16B0216AD}" type="pres">
      <dgm:prSet presAssocID="{CCA7D69B-B169-4DB7-B02A-961A15581908}" presName="root2" presStyleCnt="0"/>
      <dgm:spPr/>
    </dgm:pt>
    <dgm:pt modelId="{FAAE60BE-ECDC-444F-93CA-28B02B45DDFE}" type="pres">
      <dgm:prSet presAssocID="{CCA7D69B-B169-4DB7-B02A-961A15581908}" presName="LevelTwoTextNode" presStyleLbl="node3" presStyleIdx="2" presStyleCnt="3">
        <dgm:presLayoutVars>
          <dgm:chPref val="3"/>
        </dgm:presLayoutVars>
      </dgm:prSet>
      <dgm:spPr/>
      <dgm:t>
        <a:bodyPr/>
        <a:lstStyle/>
        <a:p>
          <a:endParaRPr lang="en-US"/>
        </a:p>
      </dgm:t>
    </dgm:pt>
    <dgm:pt modelId="{1220F602-B2D7-431E-8D49-55F317BFE46F}" type="pres">
      <dgm:prSet presAssocID="{CCA7D69B-B169-4DB7-B02A-961A15581908}" presName="level3hierChild" presStyleCnt="0"/>
      <dgm:spPr/>
    </dgm:pt>
  </dgm:ptLst>
  <dgm:cxnLst>
    <dgm:cxn modelId="{6A33A86F-CA27-4554-B212-90AC8A46058A}" type="presOf" srcId="{192B0D0A-82DD-436F-A896-3837B49C9583}" destId="{F8F0A728-C05C-4306-9BE3-02A6A3C311F4}" srcOrd="0" destOrd="0" presId="urn:microsoft.com/office/officeart/2005/8/layout/hierarchy2"/>
    <dgm:cxn modelId="{3229CE34-2188-4647-91D8-6205F8C79EA9}" type="presOf" srcId="{9749B65A-F7CB-4C75-91A5-DB029143181A}" destId="{AAD1DFBF-5402-4F90-B7B7-AABE854913DC}" srcOrd="0" destOrd="0" presId="urn:microsoft.com/office/officeart/2005/8/layout/hierarchy2"/>
    <dgm:cxn modelId="{5CD72377-6824-4D2F-9417-C7D6EAF7B7F2}" srcId="{192B0D0A-82DD-436F-A896-3837B49C9583}" destId="{4657144C-A5E5-4D5F-8DF4-9AD3C60D275E}" srcOrd="1" destOrd="0" parTransId="{0CC9BE51-2658-466C-97BB-A4D244F93808}" sibTransId="{E4492500-AD02-47CF-878A-89700B92CD01}"/>
    <dgm:cxn modelId="{9403FB96-DE9D-4111-9065-42984E69C6CA}" type="presOf" srcId="{A32FD650-7B23-47D4-89D4-484C640467F7}" destId="{A581BDCA-85E5-4B78-B1D2-A79F5B94A840}" srcOrd="0" destOrd="0" presId="urn:microsoft.com/office/officeart/2005/8/layout/hierarchy2"/>
    <dgm:cxn modelId="{29338851-939E-4371-B52A-F80A1527E356}" srcId="{192B0D0A-82DD-436F-A896-3837B49C9583}" destId="{9749B65A-F7CB-4C75-91A5-DB029143181A}" srcOrd="0" destOrd="0" parTransId="{867CC118-E67D-46F1-8744-0295A2EE6C66}" sibTransId="{F2842221-9BE8-4782-93DB-1D94988B321E}"/>
    <dgm:cxn modelId="{193207F6-DC07-4B65-9F52-8CF1151C6498}" srcId="{6574B850-63DC-4659-828D-4B08E5AA1693}" destId="{192B0D0A-82DD-436F-A896-3837B49C9583}" srcOrd="0" destOrd="0" parTransId="{5C04E02A-D1A6-4611-A86E-29E8C11F74D8}" sibTransId="{E6B6574F-3D86-49B1-99AF-02DC0B50AEF0}"/>
    <dgm:cxn modelId="{7E48BE58-B77A-4D07-A122-5B867DE0091E}" srcId="{9749B65A-F7CB-4C75-91A5-DB029143181A}" destId="{C370C0DC-07F7-4F30-A116-0BF3551EA731}" srcOrd="0" destOrd="0" parTransId="{7889E116-AB10-4DA0-9723-9CC8A0210034}" sibTransId="{677D8FE7-AC39-4107-8012-D88C415704B5}"/>
    <dgm:cxn modelId="{9FE0A7C8-8778-49D7-A0F5-FF285F4A771B}" srcId="{9749B65A-F7CB-4C75-91A5-DB029143181A}" destId="{A32FD650-7B23-47D4-89D4-484C640467F7}" srcOrd="1" destOrd="0" parTransId="{6DA315C8-D4D9-42EB-BDA4-9CCF9B166EE1}" sibTransId="{CF44321B-26FC-424D-8996-4461B23903F6}"/>
    <dgm:cxn modelId="{783F7AC7-BBB5-43AF-9B2B-8AD286932911}" srcId="{4657144C-A5E5-4D5F-8DF4-9AD3C60D275E}" destId="{CCA7D69B-B169-4DB7-B02A-961A15581908}" srcOrd="0" destOrd="0" parTransId="{D036CA31-D821-4422-9E6D-A1C85FC0FD60}" sibTransId="{9D09FB37-FDEF-4D33-885A-E354FC2F273B}"/>
    <dgm:cxn modelId="{9471BA4E-DBDF-429C-B916-3FD02EF6E1EB}" type="presOf" srcId="{6DA315C8-D4D9-42EB-BDA4-9CCF9B166EE1}" destId="{A24A36D3-FA30-4DE8-8AAF-FB0630F0A417}" srcOrd="1" destOrd="0" presId="urn:microsoft.com/office/officeart/2005/8/layout/hierarchy2"/>
    <dgm:cxn modelId="{DC580BA8-9990-4692-9DAC-2C03DC0D3B3C}" type="presOf" srcId="{CCA7D69B-B169-4DB7-B02A-961A15581908}" destId="{FAAE60BE-ECDC-444F-93CA-28B02B45DDFE}" srcOrd="0" destOrd="0" presId="urn:microsoft.com/office/officeart/2005/8/layout/hierarchy2"/>
    <dgm:cxn modelId="{F15CA611-7D70-4B68-8D6E-82668403D392}" type="presOf" srcId="{7889E116-AB10-4DA0-9723-9CC8A0210034}" destId="{4093E360-2909-4E9C-B14F-7F3BE023349A}" srcOrd="0" destOrd="0" presId="urn:microsoft.com/office/officeart/2005/8/layout/hierarchy2"/>
    <dgm:cxn modelId="{3363B66B-4A6E-4126-8EBC-C4D47B4A5996}" type="presOf" srcId="{7889E116-AB10-4DA0-9723-9CC8A0210034}" destId="{50E96589-7E6E-4B62-9097-C22207569D19}" srcOrd="1" destOrd="0" presId="urn:microsoft.com/office/officeart/2005/8/layout/hierarchy2"/>
    <dgm:cxn modelId="{8BF20EED-BE65-4E7B-A936-30CB6B6B91EB}" type="presOf" srcId="{D036CA31-D821-4422-9E6D-A1C85FC0FD60}" destId="{1045643D-778B-4B38-8183-A5440151B1AE}" srcOrd="0" destOrd="0" presId="urn:microsoft.com/office/officeart/2005/8/layout/hierarchy2"/>
    <dgm:cxn modelId="{54D071C6-B662-4952-874B-BA90EF26CDAE}" type="presOf" srcId="{D036CA31-D821-4422-9E6D-A1C85FC0FD60}" destId="{F7BB4D81-F1E1-43ED-B000-268916960D5E}" srcOrd="1" destOrd="0" presId="urn:microsoft.com/office/officeart/2005/8/layout/hierarchy2"/>
    <dgm:cxn modelId="{DE824F8A-4C91-4F3D-A561-AFF201653EB7}" type="presOf" srcId="{867CC118-E67D-46F1-8744-0295A2EE6C66}" destId="{99274ACE-7729-44C0-905A-690E8125CBA6}" srcOrd="0" destOrd="0" presId="urn:microsoft.com/office/officeart/2005/8/layout/hierarchy2"/>
    <dgm:cxn modelId="{35631716-A38D-478B-95C9-8B26F7717D5E}" type="presOf" srcId="{4657144C-A5E5-4D5F-8DF4-9AD3C60D275E}" destId="{DF124C34-5FA9-411E-8799-53ACFD3C5BF2}" srcOrd="0" destOrd="0" presId="urn:microsoft.com/office/officeart/2005/8/layout/hierarchy2"/>
    <dgm:cxn modelId="{90A643FA-1DD2-44EE-81B9-7AAE11CB3E54}" type="presOf" srcId="{6DA315C8-D4D9-42EB-BDA4-9CCF9B166EE1}" destId="{E06ECE8B-7732-4866-81C7-47F42DCF8807}" srcOrd="0" destOrd="0" presId="urn:microsoft.com/office/officeart/2005/8/layout/hierarchy2"/>
    <dgm:cxn modelId="{088CCE27-CC38-4FE4-8012-D92B1A529D7A}" type="presOf" srcId="{867CC118-E67D-46F1-8744-0295A2EE6C66}" destId="{7B79025C-5725-482F-A38D-F12A58C6B309}" srcOrd="1" destOrd="0" presId="urn:microsoft.com/office/officeart/2005/8/layout/hierarchy2"/>
    <dgm:cxn modelId="{C6834417-3DA3-4ED9-ACB4-13E54EE9FE0A}" type="presOf" srcId="{C370C0DC-07F7-4F30-A116-0BF3551EA731}" destId="{37A7EB80-5AB0-4A1E-97E3-7C0FAD2ECBBD}" srcOrd="0" destOrd="0" presId="urn:microsoft.com/office/officeart/2005/8/layout/hierarchy2"/>
    <dgm:cxn modelId="{A347E356-E4A4-4ACA-BB32-FB5537BE234F}" type="presOf" srcId="{0CC9BE51-2658-466C-97BB-A4D244F93808}" destId="{B5CA50C4-491C-42F3-BFC9-418A171B2D4F}" srcOrd="1" destOrd="0" presId="urn:microsoft.com/office/officeart/2005/8/layout/hierarchy2"/>
    <dgm:cxn modelId="{11602FB0-3C64-4EA3-BE7A-36A82D5562AF}" type="presOf" srcId="{0CC9BE51-2658-466C-97BB-A4D244F93808}" destId="{A23FFB6A-5D7E-46C5-97F8-76341913466F}" srcOrd="0" destOrd="0" presId="urn:microsoft.com/office/officeart/2005/8/layout/hierarchy2"/>
    <dgm:cxn modelId="{D1AADD0F-281F-458A-8CB5-ED7782800D92}" type="presOf" srcId="{6574B850-63DC-4659-828D-4B08E5AA1693}" destId="{9E19E57C-07BE-45F5-A311-AF2398143D85}" srcOrd="0" destOrd="0" presId="urn:microsoft.com/office/officeart/2005/8/layout/hierarchy2"/>
    <dgm:cxn modelId="{1840B51A-C232-4FE0-836C-4DAC20BEB129}" type="presParOf" srcId="{9E19E57C-07BE-45F5-A311-AF2398143D85}" destId="{EE576AA9-5576-413A-8A58-B19DC0A91515}" srcOrd="0" destOrd="0" presId="urn:microsoft.com/office/officeart/2005/8/layout/hierarchy2"/>
    <dgm:cxn modelId="{F1309C62-2873-4C6C-A2BF-0FD0000BFB7B}" type="presParOf" srcId="{EE576AA9-5576-413A-8A58-B19DC0A91515}" destId="{F8F0A728-C05C-4306-9BE3-02A6A3C311F4}" srcOrd="0" destOrd="0" presId="urn:microsoft.com/office/officeart/2005/8/layout/hierarchy2"/>
    <dgm:cxn modelId="{31121C79-025E-4A97-9145-043768C3B0A6}" type="presParOf" srcId="{EE576AA9-5576-413A-8A58-B19DC0A91515}" destId="{8F67AE4A-D3F4-4AEA-BD22-66494A39A57C}" srcOrd="1" destOrd="0" presId="urn:microsoft.com/office/officeart/2005/8/layout/hierarchy2"/>
    <dgm:cxn modelId="{3D453277-3A1D-4AFE-835C-43595C5CBBDB}" type="presParOf" srcId="{8F67AE4A-D3F4-4AEA-BD22-66494A39A57C}" destId="{99274ACE-7729-44C0-905A-690E8125CBA6}" srcOrd="0" destOrd="0" presId="urn:microsoft.com/office/officeart/2005/8/layout/hierarchy2"/>
    <dgm:cxn modelId="{CD3A3E5E-1B04-47C5-B735-126CDB089448}" type="presParOf" srcId="{99274ACE-7729-44C0-905A-690E8125CBA6}" destId="{7B79025C-5725-482F-A38D-F12A58C6B309}" srcOrd="0" destOrd="0" presId="urn:microsoft.com/office/officeart/2005/8/layout/hierarchy2"/>
    <dgm:cxn modelId="{6E2C8C95-48F2-44A4-A719-E0DA022FF995}" type="presParOf" srcId="{8F67AE4A-D3F4-4AEA-BD22-66494A39A57C}" destId="{04555CF8-CB9F-455C-B087-B9091B2A9156}" srcOrd="1" destOrd="0" presId="urn:microsoft.com/office/officeart/2005/8/layout/hierarchy2"/>
    <dgm:cxn modelId="{4C6CB65A-912F-4499-A3D6-29DE05163DD4}" type="presParOf" srcId="{04555CF8-CB9F-455C-B087-B9091B2A9156}" destId="{AAD1DFBF-5402-4F90-B7B7-AABE854913DC}" srcOrd="0" destOrd="0" presId="urn:microsoft.com/office/officeart/2005/8/layout/hierarchy2"/>
    <dgm:cxn modelId="{003A32A7-0A63-4B63-89CB-1A746ADA0643}" type="presParOf" srcId="{04555CF8-CB9F-455C-B087-B9091B2A9156}" destId="{054ADD34-28EC-4C53-A729-12E9B5A6AD41}" srcOrd="1" destOrd="0" presId="urn:microsoft.com/office/officeart/2005/8/layout/hierarchy2"/>
    <dgm:cxn modelId="{6A67205E-30FF-4650-AC31-218F8E961F84}" type="presParOf" srcId="{054ADD34-28EC-4C53-A729-12E9B5A6AD41}" destId="{4093E360-2909-4E9C-B14F-7F3BE023349A}" srcOrd="0" destOrd="0" presId="urn:microsoft.com/office/officeart/2005/8/layout/hierarchy2"/>
    <dgm:cxn modelId="{A3AB348F-2340-4336-A7BC-D1F89B953F1F}" type="presParOf" srcId="{4093E360-2909-4E9C-B14F-7F3BE023349A}" destId="{50E96589-7E6E-4B62-9097-C22207569D19}" srcOrd="0" destOrd="0" presId="urn:microsoft.com/office/officeart/2005/8/layout/hierarchy2"/>
    <dgm:cxn modelId="{671FD30F-3785-4219-9695-D3789A22A5B3}" type="presParOf" srcId="{054ADD34-28EC-4C53-A729-12E9B5A6AD41}" destId="{E7B065C7-617E-4115-ABE3-53C9C2CA4BED}" srcOrd="1" destOrd="0" presId="urn:microsoft.com/office/officeart/2005/8/layout/hierarchy2"/>
    <dgm:cxn modelId="{748DF7D0-6ABB-4F4B-AACF-03A926CC8B89}" type="presParOf" srcId="{E7B065C7-617E-4115-ABE3-53C9C2CA4BED}" destId="{37A7EB80-5AB0-4A1E-97E3-7C0FAD2ECBBD}" srcOrd="0" destOrd="0" presId="urn:microsoft.com/office/officeart/2005/8/layout/hierarchy2"/>
    <dgm:cxn modelId="{F0BCE181-A77C-417C-81E1-AD32DB3A558C}" type="presParOf" srcId="{E7B065C7-617E-4115-ABE3-53C9C2CA4BED}" destId="{8682ADE7-1C09-4A43-BDB7-D2744DC9EE99}" srcOrd="1" destOrd="0" presId="urn:microsoft.com/office/officeart/2005/8/layout/hierarchy2"/>
    <dgm:cxn modelId="{0311A9CB-7681-47E4-B571-D9B32A530086}" type="presParOf" srcId="{054ADD34-28EC-4C53-A729-12E9B5A6AD41}" destId="{E06ECE8B-7732-4866-81C7-47F42DCF8807}" srcOrd="2" destOrd="0" presId="urn:microsoft.com/office/officeart/2005/8/layout/hierarchy2"/>
    <dgm:cxn modelId="{9D14C432-663A-4D2F-97C5-A86A2741B367}" type="presParOf" srcId="{E06ECE8B-7732-4866-81C7-47F42DCF8807}" destId="{A24A36D3-FA30-4DE8-8AAF-FB0630F0A417}" srcOrd="0" destOrd="0" presId="urn:microsoft.com/office/officeart/2005/8/layout/hierarchy2"/>
    <dgm:cxn modelId="{16F2648D-F3EB-4FE0-A3E5-FE67968079DF}" type="presParOf" srcId="{054ADD34-28EC-4C53-A729-12E9B5A6AD41}" destId="{2052ABBF-7D36-4A9C-A1FC-DC5FD894E2C6}" srcOrd="3" destOrd="0" presId="urn:microsoft.com/office/officeart/2005/8/layout/hierarchy2"/>
    <dgm:cxn modelId="{2749EF0B-3535-4515-9EEF-C93520F8D35C}" type="presParOf" srcId="{2052ABBF-7D36-4A9C-A1FC-DC5FD894E2C6}" destId="{A581BDCA-85E5-4B78-B1D2-A79F5B94A840}" srcOrd="0" destOrd="0" presId="urn:microsoft.com/office/officeart/2005/8/layout/hierarchy2"/>
    <dgm:cxn modelId="{179BEEA0-669A-4B15-8CCC-CF47EA898D67}" type="presParOf" srcId="{2052ABBF-7D36-4A9C-A1FC-DC5FD894E2C6}" destId="{ADD9165F-339C-43DD-87AC-590BDBBB71D2}" srcOrd="1" destOrd="0" presId="urn:microsoft.com/office/officeart/2005/8/layout/hierarchy2"/>
    <dgm:cxn modelId="{383B82F0-7201-4B53-9AC1-EE692003D8B9}" type="presParOf" srcId="{8F67AE4A-D3F4-4AEA-BD22-66494A39A57C}" destId="{A23FFB6A-5D7E-46C5-97F8-76341913466F}" srcOrd="2" destOrd="0" presId="urn:microsoft.com/office/officeart/2005/8/layout/hierarchy2"/>
    <dgm:cxn modelId="{F1B39B70-F9C2-4DC0-96B8-C634D0766644}" type="presParOf" srcId="{A23FFB6A-5D7E-46C5-97F8-76341913466F}" destId="{B5CA50C4-491C-42F3-BFC9-418A171B2D4F}" srcOrd="0" destOrd="0" presId="urn:microsoft.com/office/officeart/2005/8/layout/hierarchy2"/>
    <dgm:cxn modelId="{3BC3161B-BF41-447A-88A7-62CF0F2101FC}" type="presParOf" srcId="{8F67AE4A-D3F4-4AEA-BD22-66494A39A57C}" destId="{DBE34D10-00B5-4E00-B98E-998A8F410586}" srcOrd="3" destOrd="0" presId="urn:microsoft.com/office/officeart/2005/8/layout/hierarchy2"/>
    <dgm:cxn modelId="{BC62E3D5-C32E-4DAA-B695-8AE7016BBFB1}" type="presParOf" srcId="{DBE34D10-00B5-4E00-B98E-998A8F410586}" destId="{DF124C34-5FA9-411E-8799-53ACFD3C5BF2}" srcOrd="0" destOrd="0" presId="urn:microsoft.com/office/officeart/2005/8/layout/hierarchy2"/>
    <dgm:cxn modelId="{669803EB-CABD-4BE1-9DC0-6978A0C28163}" type="presParOf" srcId="{DBE34D10-00B5-4E00-B98E-998A8F410586}" destId="{91B4AEF1-3B52-46EF-BF73-BB0F9598F720}" srcOrd="1" destOrd="0" presId="urn:microsoft.com/office/officeart/2005/8/layout/hierarchy2"/>
    <dgm:cxn modelId="{5C92332A-9AE0-41E5-AEB2-17582CAEBE28}" type="presParOf" srcId="{91B4AEF1-3B52-46EF-BF73-BB0F9598F720}" destId="{1045643D-778B-4B38-8183-A5440151B1AE}" srcOrd="0" destOrd="0" presId="urn:microsoft.com/office/officeart/2005/8/layout/hierarchy2"/>
    <dgm:cxn modelId="{5A59E834-5507-43A7-8C18-4C035E2054F4}" type="presParOf" srcId="{1045643D-778B-4B38-8183-A5440151B1AE}" destId="{F7BB4D81-F1E1-43ED-B000-268916960D5E}" srcOrd="0" destOrd="0" presId="urn:microsoft.com/office/officeart/2005/8/layout/hierarchy2"/>
    <dgm:cxn modelId="{2F51E80F-7FFC-4BE8-AB2E-3F973392F358}" type="presParOf" srcId="{91B4AEF1-3B52-46EF-BF73-BB0F9598F720}" destId="{CC01D341-506E-4CA5-8243-7FB16B0216AD}" srcOrd="1" destOrd="0" presId="urn:microsoft.com/office/officeart/2005/8/layout/hierarchy2"/>
    <dgm:cxn modelId="{C3A9EA75-9D85-4612-81EF-A1DED2399203}" type="presParOf" srcId="{CC01D341-506E-4CA5-8243-7FB16B0216AD}" destId="{FAAE60BE-ECDC-444F-93CA-28B02B45DDFE}" srcOrd="0" destOrd="0" presId="urn:microsoft.com/office/officeart/2005/8/layout/hierarchy2"/>
    <dgm:cxn modelId="{16E23FC3-916C-4836-A5A1-9FD5C57E9C35}" type="presParOf" srcId="{CC01D341-506E-4CA5-8243-7FB16B0216AD}" destId="{1220F602-B2D7-431E-8D49-55F317BFE46F}" srcOrd="1" destOrd="0" presId="urn:microsoft.com/office/officeart/2005/8/layout/hierarchy2"/>
  </dgm:cxnLst>
  <dgm:bg>
    <a:noFill/>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5EA6DE0A-1E30-45CA-BF44-397B76C1E155}" type="doc">
      <dgm:prSet loTypeId="urn:microsoft.com/office/officeart/2009/layout/ReverseList" loCatId="relationship" qsTypeId="urn:microsoft.com/office/officeart/2005/8/quickstyle/simple1" qsCatId="simple" csTypeId="urn:microsoft.com/office/officeart/2005/8/colors/accent0_1" csCatId="mainScheme" phldr="1"/>
      <dgm:spPr/>
      <dgm:t>
        <a:bodyPr/>
        <a:lstStyle/>
        <a:p>
          <a:endParaRPr lang="en-US"/>
        </a:p>
      </dgm:t>
    </dgm:pt>
    <dgm:pt modelId="{CC5931C8-0341-4CB0-9953-C1F349648ACB}">
      <dgm:prSet phldrT="[Text]" custT="1"/>
      <dgm:spPr/>
      <dgm:t>
        <a:bodyPr/>
        <a:lstStyle/>
        <a:p>
          <a:pPr algn="ctr"/>
          <a:endParaRPr lang="en-US" sz="2800" dirty="0" smtClean="0">
            <a:latin typeface="Calibri" panose="020F0502020204030204" pitchFamily="34" charset="0"/>
            <a:cs typeface="Calibri" panose="020F0502020204030204" pitchFamily="34" charset="0"/>
          </a:endParaRPr>
        </a:p>
        <a:p>
          <a:pPr algn="ctr"/>
          <a:r>
            <a:rPr lang="en-US" sz="2600" b="1" dirty="0" smtClean="0">
              <a:latin typeface="Calibri" panose="020F0502020204030204" pitchFamily="34" charset="0"/>
              <a:cs typeface="Calibri" panose="020F0502020204030204" pitchFamily="34" charset="0"/>
            </a:rPr>
            <a:t>Group Program</a:t>
          </a:r>
          <a:endParaRPr lang="en-US" sz="2600" b="1" dirty="0">
            <a:latin typeface="Calibri" panose="020F0502020204030204" pitchFamily="34" charset="0"/>
            <a:cs typeface="Calibri" panose="020F0502020204030204" pitchFamily="34" charset="0"/>
          </a:endParaRPr>
        </a:p>
      </dgm:t>
    </dgm:pt>
    <dgm:pt modelId="{2313BF46-814B-4A96-95A8-13C94569B8C2}" type="parTrans" cxnId="{FEE56BA6-917D-4C52-AD51-8623D09464EA}">
      <dgm:prSet/>
      <dgm:spPr/>
      <dgm:t>
        <a:bodyPr/>
        <a:lstStyle/>
        <a:p>
          <a:endParaRPr lang="en-US"/>
        </a:p>
      </dgm:t>
    </dgm:pt>
    <dgm:pt modelId="{06946170-A88A-4A8E-8F3C-08DFC9383FF8}" type="sibTrans" cxnId="{FEE56BA6-917D-4C52-AD51-8623D09464EA}">
      <dgm:prSet/>
      <dgm:spPr/>
      <dgm:t>
        <a:bodyPr/>
        <a:lstStyle/>
        <a:p>
          <a:endParaRPr lang="en-US"/>
        </a:p>
      </dgm:t>
    </dgm:pt>
    <dgm:pt modelId="{1746AE49-E4E7-43F4-9890-A0A43E8F05B1}">
      <dgm:prSet phldrT="[Text]" custT="1"/>
      <dgm:spPr/>
      <dgm:t>
        <a:bodyPr/>
        <a:lstStyle/>
        <a:p>
          <a:pPr algn="ctr"/>
          <a:endParaRPr lang="en-US" sz="2000" dirty="0" smtClean="0">
            <a:latin typeface="Calibri" panose="020F0502020204030204" pitchFamily="34" charset="0"/>
            <a:cs typeface="Calibri" panose="020F0502020204030204" pitchFamily="34" charset="0"/>
          </a:endParaRPr>
        </a:p>
        <a:p>
          <a:pPr algn="ctr"/>
          <a:endParaRPr lang="en-US" sz="2000" dirty="0" smtClean="0">
            <a:latin typeface="Calibri" panose="020F0502020204030204" pitchFamily="34" charset="0"/>
            <a:cs typeface="Calibri" panose="020F0502020204030204" pitchFamily="34" charset="0"/>
          </a:endParaRPr>
        </a:p>
        <a:p>
          <a:pPr algn="ctr"/>
          <a:r>
            <a:rPr lang="en-US" sz="2400" b="1" dirty="0" smtClean="0">
              <a:latin typeface="Calibri" panose="020F0502020204030204" pitchFamily="34" charset="0"/>
              <a:cs typeface="Calibri" panose="020F0502020204030204" pitchFamily="34" charset="0"/>
            </a:rPr>
            <a:t>Individual observations</a:t>
          </a:r>
          <a:endParaRPr lang="en-US" sz="2400" b="1" dirty="0">
            <a:latin typeface="Calibri" panose="020F0502020204030204" pitchFamily="34" charset="0"/>
            <a:cs typeface="Calibri" panose="020F0502020204030204" pitchFamily="34" charset="0"/>
          </a:endParaRPr>
        </a:p>
      </dgm:t>
    </dgm:pt>
    <dgm:pt modelId="{F8D799EB-9BA8-48AC-AC7B-1CDB74E4A980}" type="parTrans" cxnId="{B8C3D2A0-AE15-4F1E-B965-3C4A3EAF3AD8}">
      <dgm:prSet/>
      <dgm:spPr/>
      <dgm:t>
        <a:bodyPr/>
        <a:lstStyle/>
        <a:p>
          <a:endParaRPr lang="en-US"/>
        </a:p>
      </dgm:t>
    </dgm:pt>
    <dgm:pt modelId="{11DD64AE-DF2F-4E95-B43B-A592D63FA701}" type="sibTrans" cxnId="{B8C3D2A0-AE15-4F1E-B965-3C4A3EAF3AD8}">
      <dgm:prSet/>
      <dgm:spPr/>
      <dgm:t>
        <a:bodyPr/>
        <a:lstStyle/>
        <a:p>
          <a:endParaRPr lang="en-US"/>
        </a:p>
      </dgm:t>
    </dgm:pt>
    <dgm:pt modelId="{96026538-F948-4522-9643-6817A1D3C032}" type="pres">
      <dgm:prSet presAssocID="{5EA6DE0A-1E30-45CA-BF44-397B76C1E155}" presName="Name0" presStyleCnt="0">
        <dgm:presLayoutVars>
          <dgm:chMax val="2"/>
          <dgm:chPref val="2"/>
          <dgm:animLvl val="lvl"/>
        </dgm:presLayoutVars>
      </dgm:prSet>
      <dgm:spPr/>
      <dgm:t>
        <a:bodyPr/>
        <a:lstStyle/>
        <a:p>
          <a:endParaRPr lang="en-US"/>
        </a:p>
      </dgm:t>
    </dgm:pt>
    <dgm:pt modelId="{B2D14142-85B4-4B0A-902A-377683CB2C3A}" type="pres">
      <dgm:prSet presAssocID="{5EA6DE0A-1E30-45CA-BF44-397B76C1E155}" presName="LeftText" presStyleLbl="revTx" presStyleIdx="0" presStyleCnt="0">
        <dgm:presLayoutVars>
          <dgm:bulletEnabled val="1"/>
        </dgm:presLayoutVars>
      </dgm:prSet>
      <dgm:spPr/>
      <dgm:t>
        <a:bodyPr/>
        <a:lstStyle/>
        <a:p>
          <a:endParaRPr lang="en-US"/>
        </a:p>
      </dgm:t>
    </dgm:pt>
    <dgm:pt modelId="{77D92BB5-E3A5-4392-83DD-74CC1D48611D}" type="pres">
      <dgm:prSet presAssocID="{5EA6DE0A-1E30-45CA-BF44-397B76C1E155}" presName="LeftNode" presStyleLbl="bgImgPlace1" presStyleIdx="0" presStyleCnt="2" custLinFactNeighborX="0">
        <dgm:presLayoutVars>
          <dgm:chMax val="2"/>
          <dgm:chPref val="2"/>
        </dgm:presLayoutVars>
      </dgm:prSet>
      <dgm:spPr/>
      <dgm:t>
        <a:bodyPr/>
        <a:lstStyle/>
        <a:p>
          <a:endParaRPr lang="en-US"/>
        </a:p>
      </dgm:t>
    </dgm:pt>
    <dgm:pt modelId="{3A1FC266-DBD2-42F0-A7C7-4FD4BDEAA6A4}" type="pres">
      <dgm:prSet presAssocID="{5EA6DE0A-1E30-45CA-BF44-397B76C1E155}" presName="RightText" presStyleLbl="revTx" presStyleIdx="0" presStyleCnt="0">
        <dgm:presLayoutVars>
          <dgm:bulletEnabled val="1"/>
        </dgm:presLayoutVars>
      </dgm:prSet>
      <dgm:spPr/>
      <dgm:t>
        <a:bodyPr/>
        <a:lstStyle/>
        <a:p>
          <a:endParaRPr lang="en-US"/>
        </a:p>
      </dgm:t>
    </dgm:pt>
    <dgm:pt modelId="{41D55D68-49DE-41A4-BDF2-F351FF25A1A4}" type="pres">
      <dgm:prSet presAssocID="{5EA6DE0A-1E30-45CA-BF44-397B76C1E155}" presName="RightNode" presStyleLbl="bgImgPlace1" presStyleIdx="1" presStyleCnt="2" custScaleX="121059">
        <dgm:presLayoutVars>
          <dgm:chMax val="0"/>
          <dgm:chPref val="0"/>
        </dgm:presLayoutVars>
      </dgm:prSet>
      <dgm:spPr/>
      <dgm:t>
        <a:bodyPr/>
        <a:lstStyle/>
        <a:p>
          <a:endParaRPr lang="en-US"/>
        </a:p>
      </dgm:t>
    </dgm:pt>
    <dgm:pt modelId="{08F2A1B8-6A02-486D-95C8-D8CBFACF853A}" type="pres">
      <dgm:prSet presAssocID="{5EA6DE0A-1E30-45CA-BF44-397B76C1E155}" presName="TopArrow" presStyleLbl="node1" presStyleIdx="0" presStyleCnt="2"/>
      <dgm:spPr/>
    </dgm:pt>
    <dgm:pt modelId="{17626362-382B-46A5-88EC-D14075199C57}" type="pres">
      <dgm:prSet presAssocID="{5EA6DE0A-1E30-45CA-BF44-397B76C1E155}" presName="BottomArrow" presStyleLbl="node1" presStyleIdx="1" presStyleCnt="2"/>
      <dgm:spPr/>
    </dgm:pt>
  </dgm:ptLst>
  <dgm:cxnLst>
    <dgm:cxn modelId="{A2A50678-BB30-46A7-A230-B7308329157A}" type="presOf" srcId="{1746AE49-E4E7-43F4-9890-A0A43E8F05B1}" destId="{41D55D68-49DE-41A4-BDF2-F351FF25A1A4}" srcOrd="1" destOrd="0" presId="urn:microsoft.com/office/officeart/2009/layout/ReverseList"/>
    <dgm:cxn modelId="{7E68CADB-35DD-4404-B3A1-0125FB86F10C}" type="presOf" srcId="{CC5931C8-0341-4CB0-9953-C1F349648ACB}" destId="{77D92BB5-E3A5-4392-83DD-74CC1D48611D}" srcOrd="1" destOrd="0" presId="urn:microsoft.com/office/officeart/2009/layout/ReverseList"/>
    <dgm:cxn modelId="{B8C3D2A0-AE15-4F1E-B965-3C4A3EAF3AD8}" srcId="{5EA6DE0A-1E30-45CA-BF44-397B76C1E155}" destId="{1746AE49-E4E7-43F4-9890-A0A43E8F05B1}" srcOrd="1" destOrd="0" parTransId="{F8D799EB-9BA8-48AC-AC7B-1CDB74E4A980}" sibTransId="{11DD64AE-DF2F-4E95-B43B-A592D63FA701}"/>
    <dgm:cxn modelId="{998EDF9B-3697-4D19-BB13-834530A8A569}" type="presOf" srcId="{CC5931C8-0341-4CB0-9953-C1F349648ACB}" destId="{B2D14142-85B4-4B0A-902A-377683CB2C3A}" srcOrd="0" destOrd="0" presId="urn:microsoft.com/office/officeart/2009/layout/ReverseList"/>
    <dgm:cxn modelId="{FEE56BA6-917D-4C52-AD51-8623D09464EA}" srcId="{5EA6DE0A-1E30-45CA-BF44-397B76C1E155}" destId="{CC5931C8-0341-4CB0-9953-C1F349648ACB}" srcOrd="0" destOrd="0" parTransId="{2313BF46-814B-4A96-95A8-13C94569B8C2}" sibTransId="{06946170-A88A-4A8E-8F3C-08DFC9383FF8}"/>
    <dgm:cxn modelId="{1D3F9DA4-6911-4E27-AA60-029591548285}" type="presOf" srcId="{1746AE49-E4E7-43F4-9890-A0A43E8F05B1}" destId="{3A1FC266-DBD2-42F0-A7C7-4FD4BDEAA6A4}" srcOrd="0" destOrd="0" presId="urn:microsoft.com/office/officeart/2009/layout/ReverseList"/>
    <dgm:cxn modelId="{CF1B1275-39EF-4659-B55C-809F8760FE9D}" type="presOf" srcId="{5EA6DE0A-1E30-45CA-BF44-397B76C1E155}" destId="{96026538-F948-4522-9643-6817A1D3C032}" srcOrd="0" destOrd="0" presId="urn:microsoft.com/office/officeart/2009/layout/ReverseList"/>
    <dgm:cxn modelId="{000F470A-05A3-4BA7-A14C-E70F21E01B09}" type="presParOf" srcId="{96026538-F948-4522-9643-6817A1D3C032}" destId="{B2D14142-85B4-4B0A-902A-377683CB2C3A}" srcOrd="0" destOrd="0" presId="urn:microsoft.com/office/officeart/2009/layout/ReverseList"/>
    <dgm:cxn modelId="{B81B1B70-47EE-499B-AE47-4CC9701AA467}" type="presParOf" srcId="{96026538-F948-4522-9643-6817A1D3C032}" destId="{77D92BB5-E3A5-4392-83DD-74CC1D48611D}" srcOrd="1" destOrd="0" presId="urn:microsoft.com/office/officeart/2009/layout/ReverseList"/>
    <dgm:cxn modelId="{FD4BB71B-C0C1-454F-B39D-F51A338962F7}" type="presParOf" srcId="{96026538-F948-4522-9643-6817A1D3C032}" destId="{3A1FC266-DBD2-42F0-A7C7-4FD4BDEAA6A4}" srcOrd="2" destOrd="0" presId="urn:microsoft.com/office/officeart/2009/layout/ReverseList"/>
    <dgm:cxn modelId="{14F1FF72-99F6-4913-9295-5C5567387B65}" type="presParOf" srcId="{96026538-F948-4522-9643-6817A1D3C032}" destId="{41D55D68-49DE-41A4-BDF2-F351FF25A1A4}" srcOrd="3" destOrd="0" presId="urn:microsoft.com/office/officeart/2009/layout/ReverseList"/>
    <dgm:cxn modelId="{E6069FD3-CA8B-4B7A-8427-9DF3FE502505}" type="presParOf" srcId="{96026538-F948-4522-9643-6817A1D3C032}" destId="{08F2A1B8-6A02-486D-95C8-D8CBFACF853A}" srcOrd="4" destOrd="0" presId="urn:microsoft.com/office/officeart/2009/layout/ReverseList"/>
    <dgm:cxn modelId="{E90EE3D3-87EB-4982-8E64-A9CE6B01C2EB}" type="presParOf" srcId="{96026538-F948-4522-9643-6817A1D3C032}" destId="{17626362-382B-46A5-88EC-D14075199C57}" srcOrd="5" destOrd="0" presId="urn:microsoft.com/office/officeart/2009/layout/Reverse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4EBE501A-CF5D-4380-9FAA-34939A5DE899}" type="doc">
      <dgm:prSet loTypeId="urn:microsoft.com/office/officeart/2005/8/layout/radial5" loCatId="cycle" qsTypeId="urn:microsoft.com/office/officeart/2005/8/quickstyle/simple1" qsCatId="simple" csTypeId="urn:microsoft.com/office/officeart/2005/8/colors/accent1_2" csCatId="accent1" phldr="1"/>
      <dgm:spPr/>
      <dgm:t>
        <a:bodyPr/>
        <a:lstStyle/>
        <a:p>
          <a:endParaRPr lang="en-US"/>
        </a:p>
      </dgm:t>
    </dgm:pt>
    <dgm:pt modelId="{4ED4E782-C0FC-48EF-A67A-B280D4CFFC6B}">
      <dgm:prSet phldrT="[Text]"/>
      <dgm:spPr>
        <a:noFill/>
        <a:ln>
          <a:solidFill>
            <a:schemeClr val="tx1"/>
          </a:solidFill>
        </a:ln>
      </dgm:spPr>
      <dgm:t>
        <a:bodyPr/>
        <a:lstStyle/>
        <a:p>
          <a:r>
            <a:rPr lang="en-US" b="1" dirty="0" smtClean="0">
              <a:solidFill>
                <a:schemeClr val="tx1"/>
              </a:solidFill>
              <a:latin typeface="Calibri" panose="020F0502020204030204" pitchFamily="34" charset="0"/>
              <a:cs typeface="Calibri" panose="020F0502020204030204" pitchFamily="34" charset="0"/>
            </a:rPr>
            <a:t>Group Plan</a:t>
          </a:r>
          <a:endParaRPr lang="en-US" b="1" dirty="0">
            <a:solidFill>
              <a:schemeClr val="tx1"/>
            </a:solidFill>
            <a:latin typeface="Calibri" panose="020F0502020204030204" pitchFamily="34" charset="0"/>
            <a:cs typeface="Calibri" panose="020F0502020204030204" pitchFamily="34" charset="0"/>
          </a:endParaRPr>
        </a:p>
      </dgm:t>
    </dgm:pt>
    <dgm:pt modelId="{3311FBB6-D415-4647-B786-93CA6FA46F72}" type="parTrans" cxnId="{0319ADB5-D0AC-4BA0-B376-4C20948D13CD}">
      <dgm:prSet/>
      <dgm:spPr/>
      <dgm:t>
        <a:bodyPr/>
        <a:lstStyle/>
        <a:p>
          <a:endParaRPr lang="en-US"/>
        </a:p>
      </dgm:t>
    </dgm:pt>
    <dgm:pt modelId="{A505A26C-C5B8-4688-9A6F-3DD9070A09DE}" type="sibTrans" cxnId="{0319ADB5-D0AC-4BA0-B376-4C20948D13CD}">
      <dgm:prSet/>
      <dgm:spPr/>
      <dgm:t>
        <a:bodyPr/>
        <a:lstStyle/>
        <a:p>
          <a:endParaRPr lang="en-US"/>
        </a:p>
      </dgm:t>
    </dgm:pt>
    <dgm:pt modelId="{60299810-B415-4DD6-89BC-F7BDCDB64AF4}">
      <dgm:prSet phldrT="[Text]" custT="1"/>
      <dgm:spPr>
        <a:noFill/>
        <a:ln>
          <a:solidFill>
            <a:schemeClr val="tx1"/>
          </a:solidFill>
        </a:ln>
      </dgm:spPr>
      <dgm:t>
        <a:bodyPr/>
        <a:lstStyle/>
        <a:p>
          <a:r>
            <a:rPr lang="en-US" sz="2000" b="1" dirty="0" smtClean="0">
              <a:solidFill>
                <a:schemeClr val="tx1"/>
              </a:solidFill>
              <a:latin typeface="Calibri" panose="020F0502020204030204" pitchFamily="34" charset="0"/>
              <a:cs typeface="Calibri" panose="020F0502020204030204" pitchFamily="34" charset="0"/>
            </a:rPr>
            <a:t>Focus areas</a:t>
          </a:r>
          <a:endParaRPr lang="en-US" sz="2000" b="1" dirty="0">
            <a:solidFill>
              <a:schemeClr val="tx1"/>
            </a:solidFill>
            <a:latin typeface="Calibri" panose="020F0502020204030204" pitchFamily="34" charset="0"/>
            <a:cs typeface="Calibri" panose="020F0502020204030204" pitchFamily="34" charset="0"/>
          </a:endParaRPr>
        </a:p>
      </dgm:t>
    </dgm:pt>
    <dgm:pt modelId="{803F3F76-1FEC-4D2B-A65B-3C96E019428A}" type="parTrans" cxnId="{D678D597-54C2-4EBA-9C2C-EDD941CF2C9B}">
      <dgm:prSet/>
      <dgm:spPr/>
      <dgm:t>
        <a:bodyPr/>
        <a:lstStyle/>
        <a:p>
          <a:endParaRPr lang="en-US"/>
        </a:p>
      </dgm:t>
    </dgm:pt>
    <dgm:pt modelId="{339977FF-AD88-42A8-833A-66D4590AE119}" type="sibTrans" cxnId="{D678D597-54C2-4EBA-9C2C-EDD941CF2C9B}">
      <dgm:prSet/>
      <dgm:spPr/>
      <dgm:t>
        <a:bodyPr/>
        <a:lstStyle/>
        <a:p>
          <a:endParaRPr lang="en-US"/>
        </a:p>
      </dgm:t>
    </dgm:pt>
    <dgm:pt modelId="{D9DDEA72-8D51-4219-9BE5-3DA850FBB594}">
      <dgm:prSet phldrT="[Text]" custT="1"/>
      <dgm:spPr>
        <a:noFill/>
        <a:ln>
          <a:solidFill>
            <a:schemeClr val="tx1"/>
          </a:solidFill>
        </a:ln>
      </dgm:spPr>
      <dgm:t>
        <a:bodyPr/>
        <a:lstStyle/>
        <a:p>
          <a:r>
            <a:rPr lang="en-US" sz="2000" b="1" dirty="0" smtClean="0">
              <a:solidFill>
                <a:schemeClr val="tx1"/>
              </a:solidFill>
              <a:latin typeface="Calibri" panose="020F0502020204030204" pitchFamily="34" charset="0"/>
              <a:cs typeface="Calibri" panose="020F0502020204030204" pitchFamily="34" charset="0"/>
            </a:rPr>
            <a:t>Focus skills</a:t>
          </a:r>
          <a:endParaRPr lang="en-US" sz="2000" b="1" dirty="0">
            <a:solidFill>
              <a:schemeClr val="tx1"/>
            </a:solidFill>
            <a:latin typeface="Calibri" panose="020F0502020204030204" pitchFamily="34" charset="0"/>
            <a:cs typeface="Calibri" panose="020F0502020204030204" pitchFamily="34" charset="0"/>
          </a:endParaRPr>
        </a:p>
      </dgm:t>
    </dgm:pt>
    <dgm:pt modelId="{D88FD3D2-FA25-41EA-A624-25C0271974A3}" type="parTrans" cxnId="{13582EA9-D84C-4186-963E-9E0746D10463}">
      <dgm:prSet/>
      <dgm:spPr/>
      <dgm:t>
        <a:bodyPr/>
        <a:lstStyle/>
        <a:p>
          <a:endParaRPr lang="en-US"/>
        </a:p>
      </dgm:t>
    </dgm:pt>
    <dgm:pt modelId="{674DDE37-1559-4938-8C2A-1480F5F5B703}" type="sibTrans" cxnId="{13582EA9-D84C-4186-963E-9E0746D10463}">
      <dgm:prSet/>
      <dgm:spPr/>
      <dgm:t>
        <a:bodyPr/>
        <a:lstStyle/>
        <a:p>
          <a:endParaRPr lang="en-US"/>
        </a:p>
      </dgm:t>
    </dgm:pt>
    <dgm:pt modelId="{DDAAAA42-3CD3-4E3B-A23D-D662CA09B5C6}">
      <dgm:prSet phldrT="[Text]" custT="1"/>
      <dgm:spPr>
        <a:noFill/>
        <a:ln>
          <a:solidFill>
            <a:schemeClr val="tx1"/>
          </a:solidFill>
        </a:ln>
      </dgm:spPr>
      <dgm:t>
        <a:bodyPr/>
        <a:lstStyle/>
        <a:p>
          <a:r>
            <a:rPr lang="en-US" sz="2000" b="1" dirty="0" smtClean="0">
              <a:solidFill>
                <a:schemeClr val="tx1"/>
              </a:solidFill>
              <a:latin typeface="Calibri" panose="020F0502020204030204" pitchFamily="34" charset="0"/>
              <a:cs typeface="Calibri" panose="020F0502020204030204" pitchFamily="34" charset="0"/>
            </a:rPr>
            <a:t>Learning goals</a:t>
          </a:r>
          <a:endParaRPr lang="en-US" sz="2000" b="1" dirty="0">
            <a:solidFill>
              <a:schemeClr val="tx1"/>
            </a:solidFill>
            <a:latin typeface="Calibri" panose="020F0502020204030204" pitchFamily="34" charset="0"/>
            <a:cs typeface="Calibri" panose="020F0502020204030204" pitchFamily="34" charset="0"/>
          </a:endParaRPr>
        </a:p>
      </dgm:t>
    </dgm:pt>
    <dgm:pt modelId="{951E2DF8-45EB-424B-A0DC-BA24BC19EA53}" type="parTrans" cxnId="{9569813C-253A-4834-91B3-4F06A94DFE80}">
      <dgm:prSet/>
      <dgm:spPr/>
      <dgm:t>
        <a:bodyPr/>
        <a:lstStyle/>
        <a:p>
          <a:endParaRPr lang="en-US"/>
        </a:p>
      </dgm:t>
    </dgm:pt>
    <dgm:pt modelId="{37C3C97F-22A6-4897-A686-68F5C1FF0634}" type="sibTrans" cxnId="{9569813C-253A-4834-91B3-4F06A94DFE80}">
      <dgm:prSet/>
      <dgm:spPr/>
      <dgm:t>
        <a:bodyPr/>
        <a:lstStyle/>
        <a:p>
          <a:endParaRPr lang="en-US"/>
        </a:p>
      </dgm:t>
    </dgm:pt>
    <dgm:pt modelId="{93E111D8-5408-4796-8DA8-7AAAECF5BB2D}">
      <dgm:prSet phldrT="[Text]"/>
      <dgm:spPr>
        <a:noFill/>
        <a:ln>
          <a:solidFill>
            <a:schemeClr val="tx1"/>
          </a:solidFill>
        </a:ln>
      </dgm:spPr>
      <dgm:t>
        <a:bodyPr/>
        <a:lstStyle/>
        <a:p>
          <a:r>
            <a:rPr lang="en-US" b="1" dirty="0" smtClean="0">
              <a:solidFill>
                <a:schemeClr val="tx1"/>
              </a:solidFill>
              <a:latin typeface="Calibri" panose="020F0502020204030204" pitchFamily="34" charset="0"/>
              <a:cs typeface="Calibri" panose="020F0502020204030204" pitchFamily="34" charset="0"/>
            </a:rPr>
            <a:t>Important and current events</a:t>
          </a:r>
          <a:endParaRPr lang="en-US" b="1" dirty="0">
            <a:solidFill>
              <a:schemeClr val="tx1"/>
            </a:solidFill>
            <a:latin typeface="Calibri" panose="020F0502020204030204" pitchFamily="34" charset="0"/>
            <a:cs typeface="Calibri" panose="020F0502020204030204" pitchFamily="34" charset="0"/>
          </a:endParaRPr>
        </a:p>
      </dgm:t>
    </dgm:pt>
    <dgm:pt modelId="{7BCA24A8-1EEA-4BDC-A66A-880B7C4474F9}" type="parTrans" cxnId="{06C2A994-DB76-499C-BD07-B59DBC8324F3}">
      <dgm:prSet/>
      <dgm:spPr/>
      <dgm:t>
        <a:bodyPr/>
        <a:lstStyle/>
        <a:p>
          <a:endParaRPr lang="en-US"/>
        </a:p>
      </dgm:t>
    </dgm:pt>
    <dgm:pt modelId="{EE0AFF12-E8D6-4314-8E10-F898372B6D30}" type="sibTrans" cxnId="{06C2A994-DB76-499C-BD07-B59DBC8324F3}">
      <dgm:prSet/>
      <dgm:spPr/>
      <dgm:t>
        <a:bodyPr/>
        <a:lstStyle/>
        <a:p>
          <a:endParaRPr lang="en-US"/>
        </a:p>
      </dgm:t>
    </dgm:pt>
    <dgm:pt modelId="{AECABBB3-5889-4F7C-A5B9-DFB5AD021E08}" type="pres">
      <dgm:prSet presAssocID="{4EBE501A-CF5D-4380-9FAA-34939A5DE899}" presName="Name0" presStyleCnt="0">
        <dgm:presLayoutVars>
          <dgm:chMax val="1"/>
          <dgm:dir/>
          <dgm:animLvl val="ctr"/>
          <dgm:resizeHandles val="exact"/>
        </dgm:presLayoutVars>
      </dgm:prSet>
      <dgm:spPr/>
      <dgm:t>
        <a:bodyPr/>
        <a:lstStyle/>
        <a:p>
          <a:endParaRPr lang="en-US"/>
        </a:p>
      </dgm:t>
    </dgm:pt>
    <dgm:pt modelId="{2EB0200A-0F8B-44E9-938D-ABAA694BF6CB}" type="pres">
      <dgm:prSet presAssocID="{4ED4E782-C0FC-48EF-A67A-B280D4CFFC6B}" presName="centerShape" presStyleLbl="node0" presStyleIdx="0" presStyleCnt="1"/>
      <dgm:spPr/>
      <dgm:t>
        <a:bodyPr/>
        <a:lstStyle/>
        <a:p>
          <a:endParaRPr lang="en-US"/>
        </a:p>
      </dgm:t>
    </dgm:pt>
    <dgm:pt modelId="{5963ABBF-AF45-4614-9F59-9D32D0975A8D}" type="pres">
      <dgm:prSet presAssocID="{803F3F76-1FEC-4D2B-A65B-3C96E019428A}" presName="parTrans" presStyleLbl="sibTrans2D1" presStyleIdx="0" presStyleCnt="4"/>
      <dgm:spPr/>
      <dgm:t>
        <a:bodyPr/>
        <a:lstStyle/>
        <a:p>
          <a:endParaRPr lang="en-US"/>
        </a:p>
      </dgm:t>
    </dgm:pt>
    <dgm:pt modelId="{12A088BA-9AF1-4EB2-905D-9351876350C3}" type="pres">
      <dgm:prSet presAssocID="{803F3F76-1FEC-4D2B-A65B-3C96E019428A}" presName="connectorText" presStyleLbl="sibTrans2D1" presStyleIdx="0" presStyleCnt="4"/>
      <dgm:spPr/>
      <dgm:t>
        <a:bodyPr/>
        <a:lstStyle/>
        <a:p>
          <a:endParaRPr lang="en-US"/>
        </a:p>
      </dgm:t>
    </dgm:pt>
    <dgm:pt modelId="{F7A4CD20-E4DA-4BEE-B10A-CF6C8D1B388F}" type="pres">
      <dgm:prSet presAssocID="{60299810-B415-4DD6-89BC-F7BDCDB64AF4}" presName="node" presStyleLbl="node1" presStyleIdx="0" presStyleCnt="4">
        <dgm:presLayoutVars>
          <dgm:bulletEnabled val="1"/>
        </dgm:presLayoutVars>
      </dgm:prSet>
      <dgm:spPr/>
      <dgm:t>
        <a:bodyPr/>
        <a:lstStyle/>
        <a:p>
          <a:endParaRPr lang="en-US"/>
        </a:p>
      </dgm:t>
    </dgm:pt>
    <dgm:pt modelId="{5F28FBBE-8EA6-4CE3-8898-8ED26A4D31A0}" type="pres">
      <dgm:prSet presAssocID="{D88FD3D2-FA25-41EA-A624-25C0271974A3}" presName="parTrans" presStyleLbl="sibTrans2D1" presStyleIdx="1" presStyleCnt="4"/>
      <dgm:spPr/>
      <dgm:t>
        <a:bodyPr/>
        <a:lstStyle/>
        <a:p>
          <a:endParaRPr lang="en-US"/>
        </a:p>
      </dgm:t>
    </dgm:pt>
    <dgm:pt modelId="{1F7B759D-D850-4732-8CB1-B2A342DFDF88}" type="pres">
      <dgm:prSet presAssocID="{D88FD3D2-FA25-41EA-A624-25C0271974A3}" presName="connectorText" presStyleLbl="sibTrans2D1" presStyleIdx="1" presStyleCnt="4"/>
      <dgm:spPr/>
      <dgm:t>
        <a:bodyPr/>
        <a:lstStyle/>
        <a:p>
          <a:endParaRPr lang="en-US"/>
        </a:p>
      </dgm:t>
    </dgm:pt>
    <dgm:pt modelId="{7FB0C4A7-633A-4BD5-AB59-52C60FBB63BE}" type="pres">
      <dgm:prSet presAssocID="{D9DDEA72-8D51-4219-9BE5-3DA850FBB594}" presName="node" presStyleLbl="node1" presStyleIdx="1" presStyleCnt="4">
        <dgm:presLayoutVars>
          <dgm:bulletEnabled val="1"/>
        </dgm:presLayoutVars>
      </dgm:prSet>
      <dgm:spPr/>
      <dgm:t>
        <a:bodyPr/>
        <a:lstStyle/>
        <a:p>
          <a:endParaRPr lang="en-US"/>
        </a:p>
      </dgm:t>
    </dgm:pt>
    <dgm:pt modelId="{36DFACE4-D99E-4001-8CB3-7A5606502D9E}" type="pres">
      <dgm:prSet presAssocID="{951E2DF8-45EB-424B-A0DC-BA24BC19EA53}" presName="parTrans" presStyleLbl="sibTrans2D1" presStyleIdx="2" presStyleCnt="4"/>
      <dgm:spPr/>
      <dgm:t>
        <a:bodyPr/>
        <a:lstStyle/>
        <a:p>
          <a:endParaRPr lang="en-US"/>
        </a:p>
      </dgm:t>
    </dgm:pt>
    <dgm:pt modelId="{C80EA813-5CA5-4762-8B77-70C9AC7180A8}" type="pres">
      <dgm:prSet presAssocID="{951E2DF8-45EB-424B-A0DC-BA24BC19EA53}" presName="connectorText" presStyleLbl="sibTrans2D1" presStyleIdx="2" presStyleCnt="4"/>
      <dgm:spPr/>
      <dgm:t>
        <a:bodyPr/>
        <a:lstStyle/>
        <a:p>
          <a:endParaRPr lang="en-US"/>
        </a:p>
      </dgm:t>
    </dgm:pt>
    <dgm:pt modelId="{60A5C7DA-CED0-43A4-A39A-55015281BFDD}" type="pres">
      <dgm:prSet presAssocID="{DDAAAA42-3CD3-4E3B-A23D-D662CA09B5C6}" presName="node" presStyleLbl="node1" presStyleIdx="2" presStyleCnt="4" custScaleX="110942" custScaleY="105558">
        <dgm:presLayoutVars>
          <dgm:bulletEnabled val="1"/>
        </dgm:presLayoutVars>
      </dgm:prSet>
      <dgm:spPr/>
      <dgm:t>
        <a:bodyPr/>
        <a:lstStyle/>
        <a:p>
          <a:endParaRPr lang="en-US"/>
        </a:p>
      </dgm:t>
    </dgm:pt>
    <dgm:pt modelId="{04541485-4DD0-4D1D-89E0-0EF46C0CC9EB}" type="pres">
      <dgm:prSet presAssocID="{7BCA24A8-1EEA-4BDC-A66A-880B7C4474F9}" presName="parTrans" presStyleLbl="sibTrans2D1" presStyleIdx="3" presStyleCnt="4"/>
      <dgm:spPr/>
      <dgm:t>
        <a:bodyPr/>
        <a:lstStyle/>
        <a:p>
          <a:endParaRPr lang="en-US"/>
        </a:p>
      </dgm:t>
    </dgm:pt>
    <dgm:pt modelId="{E4F13623-B498-4F9E-9723-1A770CB2642F}" type="pres">
      <dgm:prSet presAssocID="{7BCA24A8-1EEA-4BDC-A66A-880B7C4474F9}" presName="connectorText" presStyleLbl="sibTrans2D1" presStyleIdx="3" presStyleCnt="4"/>
      <dgm:spPr/>
      <dgm:t>
        <a:bodyPr/>
        <a:lstStyle/>
        <a:p>
          <a:endParaRPr lang="en-US"/>
        </a:p>
      </dgm:t>
    </dgm:pt>
    <dgm:pt modelId="{3BF1EA98-875D-4E6C-9F59-7D6459979F60}" type="pres">
      <dgm:prSet presAssocID="{93E111D8-5408-4796-8DA8-7AAAECF5BB2D}" presName="node" presStyleLbl="node1" presStyleIdx="3" presStyleCnt="4">
        <dgm:presLayoutVars>
          <dgm:bulletEnabled val="1"/>
        </dgm:presLayoutVars>
      </dgm:prSet>
      <dgm:spPr/>
      <dgm:t>
        <a:bodyPr/>
        <a:lstStyle/>
        <a:p>
          <a:endParaRPr lang="en-US"/>
        </a:p>
      </dgm:t>
    </dgm:pt>
  </dgm:ptLst>
  <dgm:cxnLst>
    <dgm:cxn modelId="{D066A176-488B-4E90-BEDA-B330A1DC7CB7}" type="presOf" srcId="{803F3F76-1FEC-4D2B-A65B-3C96E019428A}" destId="{5963ABBF-AF45-4614-9F59-9D32D0975A8D}" srcOrd="0" destOrd="0" presId="urn:microsoft.com/office/officeart/2005/8/layout/radial5"/>
    <dgm:cxn modelId="{948B27F3-1F91-4B48-913B-150A2BBC91E1}" type="presOf" srcId="{93E111D8-5408-4796-8DA8-7AAAECF5BB2D}" destId="{3BF1EA98-875D-4E6C-9F59-7D6459979F60}" srcOrd="0" destOrd="0" presId="urn:microsoft.com/office/officeart/2005/8/layout/radial5"/>
    <dgm:cxn modelId="{845A790A-0EA8-43E3-B396-A41D468C5E90}" type="presOf" srcId="{7BCA24A8-1EEA-4BDC-A66A-880B7C4474F9}" destId="{04541485-4DD0-4D1D-89E0-0EF46C0CC9EB}" srcOrd="0" destOrd="0" presId="urn:microsoft.com/office/officeart/2005/8/layout/radial5"/>
    <dgm:cxn modelId="{9569813C-253A-4834-91B3-4F06A94DFE80}" srcId="{4ED4E782-C0FC-48EF-A67A-B280D4CFFC6B}" destId="{DDAAAA42-3CD3-4E3B-A23D-D662CA09B5C6}" srcOrd="2" destOrd="0" parTransId="{951E2DF8-45EB-424B-A0DC-BA24BC19EA53}" sibTransId="{37C3C97F-22A6-4897-A686-68F5C1FF0634}"/>
    <dgm:cxn modelId="{13582EA9-D84C-4186-963E-9E0746D10463}" srcId="{4ED4E782-C0FC-48EF-A67A-B280D4CFFC6B}" destId="{D9DDEA72-8D51-4219-9BE5-3DA850FBB594}" srcOrd="1" destOrd="0" parTransId="{D88FD3D2-FA25-41EA-A624-25C0271974A3}" sibTransId="{674DDE37-1559-4938-8C2A-1480F5F5B703}"/>
    <dgm:cxn modelId="{4CF39325-7A86-42CD-A905-88B85C0E6DE3}" type="presOf" srcId="{D88FD3D2-FA25-41EA-A624-25C0271974A3}" destId="{5F28FBBE-8EA6-4CE3-8898-8ED26A4D31A0}" srcOrd="0" destOrd="0" presId="urn:microsoft.com/office/officeart/2005/8/layout/radial5"/>
    <dgm:cxn modelId="{06C2A994-DB76-499C-BD07-B59DBC8324F3}" srcId="{4ED4E782-C0FC-48EF-A67A-B280D4CFFC6B}" destId="{93E111D8-5408-4796-8DA8-7AAAECF5BB2D}" srcOrd="3" destOrd="0" parTransId="{7BCA24A8-1EEA-4BDC-A66A-880B7C4474F9}" sibTransId="{EE0AFF12-E8D6-4314-8E10-F898372B6D30}"/>
    <dgm:cxn modelId="{F03D59C8-D9B5-418D-8BD1-D1D352E81A6A}" type="presOf" srcId="{951E2DF8-45EB-424B-A0DC-BA24BC19EA53}" destId="{36DFACE4-D99E-4001-8CB3-7A5606502D9E}" srcOrd="0" destOrd="0" presId="urn:microsoft.com/office/officeart/2005/8/layout/radial5"/>
    <dgm:cxn modelId="{9456CCC5-3BB4-4643-A462-CC486788D3BC}" type="presOf" srcId="{4EBE501A-CF5D-4380-9FAA-34939A5DE899}" destId="{AECABBB3-5889-4F7C-A5B9-DFB5AD021E08}" srcOrd="0" destOrd="0" presId="urn:microsoft.com/office/officeart/2005/8/layout/radial5"/>
    <dgm:cxn modelId="{11AE77DB-4326-415A-8375-1AB70B63DB28}" type="presOf" srcId="{951E2DF8-45EB-424B-A0DC-BA24BC19EA53}" destId="{C80EA813-5CA5-4762-8B77-70C9AC7180A8}" srcOrd="1" destOrd="0" presId="urn:microsoft.com/office/officeart/2005/8/layout/radial5"/>
    <dgm:cxn modelId="{E4143E04-51DF-44FE-B1FB-D8409BF72C18}" type="presOf" srcId="{4ED4E782-C0FC-48EF-A67A-B280D4CFFC6B}" destId="{2EB0200A-0F8B-44E9-938D-ABAA694BF6CB}" srcOrd="0" destOrd="0" presId="urn:microsoft.com/office/officeart/2005/8/layout/radial5"/>
    <dgm:cxn modelId="{1CB0362C-2D92-4FD3-B5CB-60808F74C1B4}" type="presOf" srcId="{DDAAAA42-3CD3-4E3B-A23D-D662CA09B5C6}" destId="{60A5C7DA-CED0-43A4-A39A-55015281BFDD}" srcOrd="0" destOrd="0" presId="urn:microsoft.com/office/officeart/2005/8/layout/radial5"/>
    <dgm:cxn modelId="{3715BBC9-E95A-44B8-94A5-E51525A286E3}" type="presOf" srcId="{D88FD3D2-FA25-41EA-A624-25C0271974A3}" destId="{1F7B759D-D850-4732-8CB1-B2A342DFDF88}" srcOrd="1" destOrd="0" presId="urn:microsoft.com/office/officeart/2005/8/layout/radial5"/>
    <dgm:cxn modelId="{1F6F2E63-BAA8-4C9C-A31A-667B3DBE9B0A}" type="presOf" srcId="{D9DDEA72-8D51-4219-9BE5-3DA850FBB594}" destId="{7FB0C4A7-633A-4BD5-AB59-52C60FBB63BE}" srcOrd="0" destOrd="0" presId="urn:microsoft.com/office/officeart/2005/8/layout/radial5"/>
    <dgm:cxn modelId="{4A807965-190B-4656-91A9-10F4AD31EAE9}" type="presOf" srcId="{60299810-B415-4DD6-89BC-F7BDCDB64AF4}" destId="{F7A4CD20-E4DA-4BEE-B10A-CF6C8D1B388F}" srcOrd="0" destOrd="0" presId="urn:microsoft.com/office/officeart/2005/8/layout/radial5"/>
    <dgm:cxn modelId="{4CBC78DD-421F-45DC-8882-7BF5D74C3A57}" type="presOf" srcId="{7BCA24A8-1EEA-4BDC-A66A-880B7C4474F9}" destId="{E4F13623-B498-4F9E-9723-1A770CB2642F}" srcOrd="1" destOrd="0" presId="urn:microsoft.com/office/officeart/2005/8/layout/radial5"/>
    <dgm:cxn modelId="{0319ADB5-D0AC-4BA0-B376-4C20948D13CD}" srcId="{4EBE501A-CF5D-4380-9FAA-34939A5DE899}" destId="{4ED4E782-C0FC-48EF-A67A-B280D4CFFC6B}" srcOrd="0" destOrd="0" parTransId="{3311FBB6-D415-4647-B786-93CA6FA46F72}" sibTransId="{A505A26C-C5B8-4688-9A6F-3DD9070A09DE}"/>
    <dgm:cxn modelId="{D678D597-54C2-4EBA-9C2C-EDD941CF2C9B}" srcId="{4ED4E782-C0FC-48EF-A67A-B280D4CFFC6B}" destId="{60299810-B415-4DD6-89BC-F7BDCDB64AF4}" srcOrd="0" destOrd="0" parTransId="{803F3F76-1FEC-4D2B-A65B-3C96E019428A}" sibTransId="{339977FF-AD88-42A8-833A-66D4590AE119}"/>
    <dgm:cxn modelId="{AA11F4BC-801D-46D7-A341-BE7EED4D3F40}" type="presOf" srcId="{803F3F76-1FEC-4D2B-A65B-3C96E019428A}" destId="{12A088BA-9AF1-4EB2-905D-9351876350C3}" srcOrd="1" destOrd="0" presId="urn:microsoft.com/office/officeart/2005/8/layout/radial5"/>
    <dgm:cxn modelId="{CEAE37CD-14E2-497B-B692-04E6FE13FE60}" type="presParOf" srcId="{AECABBB3-5889-4F7C-A5B9-DFB5AD021E08}" destId="{2EB0200A-0F8B-44E9-938D-ABAA694BF6CB}" srcOrd="0" destOrd="0" presId="urn:microsoft.com/office/officeart/2005/8/layout/radial5"/>
    <dgm:cxn modelId="{F41F2B0F-A814-4B98-A13C-FCF58806BAE0}" type="presParOf" srcId="{AECABBB3-5889-4F7C-A5B9-DFB5AD021E08}" destId="{5963ABBF-AF45-4614-9F59-9D32D0975A8D}" srcOrd="1" destOrd="0" presId="urn:microsoft.com/office/officeart/2005/8/layout/radial5"/>
    <dgm:cxn modelId="{12CCECB9-2E6A-40AA-8AA5-E106E32D0215}" type="presParOf" srcId="{5963ABBF-AF45-4614-9F59-9D32D0975A8D}" destId="{12A088BA-9AF1-4EB2-905D-9351876350C3}" srcOrd="0" destOrd="0" presId="urn:microsoft.com/office/officeart/2005/8/layout/radial5"/>
    <dgm:cxn modelId="{9F874BF2-6A5A-4D30-AA3F-F97B7F3BBF44}" type="presParOf" srcId="{AECABBB3-5889-4F7C-A5B9-DFB5AD021E08}" destId="{F7A4CD20-E4DA-4BEE-B10A-CF6C8D1B388F}" srcOrd="2" destOrd="0" presId="urn:microsoft.com/office/officeart/2005/8/layout/radial5"/>
    <dgm:cxn modelId="{EE2D8406-98BC-4D79-8D6D-552E2C939280}" type="presParOf" srcId="{AECABBB3-5889-4F7C-A5B9-DFB5AD021E08}" destId="{5F28FBBE-8EA6-4CE3-8898-8ED26A4D31A0}" srcOrd="3" destOrd="0" presId="urn:microsoft.com/office/officeart/2005/8/layout/radial5"/>
    <dgm:cxn modelId="{C0E373E6-D10D-46EA-924D-44A360F830DA}" type="presParOf" srcId="{5F28FBBE-8EA6-4CE3-8898-8ED26A4D31A0}" destId="{1F7B759D-D850-4732-8CB1-B2A342DFDF88}" srcOrd="0" destOrd="0" presId="urn:microsoft.com/office/officeart/2005/8/layout/radial5"/>
    <dgm:cxn modelId="{12CD6613-5E19-40BC-86E5-9AD65B2C65CD}" type="presParOf" srcId="{AECABBB3-5889-4F7C-A5B9-DFB5AD021E08}" destId="{7FB0C4A7-633A-4BD5-AB59-52C60FBB63BE}" srcOrd="4" destOrd="0" presId="urn:microsoft.com/office/officeart/2005/8/layout/radial5"/>
    <dgm:cxn modelId="{C6993B4C-ABE3-4CC9-AA33-97C9F4F73CAD}" type="presParOf" srcId="{AECABBB3-5889-4F7C-A5B9-DFB5AD021E08}" destId="{36DFACE4-D99E-4001-8CB3-7A5606502D9E}" srcOrd="5" destOrd="0" presId="urn:microsoft.com/office/officeart/2005/8/layout/radial5"/>
    <dgm:cxn modelId="{ADB3341E-BDC5-4AD9-B26B-A56FB0FFB055}" type="presParOf" srcId="{36DFACE4-D99E-4001-8CB3-7A5606502D9E}" destId="{C80EA813-5CA5-4762-8B77-70C9AC7180A8}" srcOrd="0" destOrd="0" presId="urn:microsoft.com/office/officeart/2005/8/layout/radial5"/>
    <dgm:cxn modelId="{CFC91133-E3D9-4E93-B688-23281C8A88BB}" type="presParOf" srcId="{AECABBB3-5889-4F7C-A5B9-DFB5AD021E08}" destId="{60A5C7DA-CED0-43A4-A39A-55015281BFDD}" srcOrd="6" destOrd="0" presId="urn:microsoft.com/office/officeart/2005/8/layout/radial5"/>
    <dgm:cxn modelId="{FD709973-D3F0-414A-B01C-AC84893060AC}" type="presParOf" srcId="{AECABBB3-5889-4F7C-A5B9-DFB5AD021E08}" destId="{04541485-4DD0-4D1D-89E0-0EF46C0CC9EB}" srcOrd="7" destOrd="0" presId="urn:microsoft.com/office/officeart/2005/8/layout/radial5"/>
    <dgm:cxn modelId="{AC49922D-C27D-4817-93CC-FFE50C783E93}" type="presParOf" srcId="{04541485-4DD0-4D1D-89E0-0EF46C0CC9EB}" destId="{E4F13623-B498-4F9E-9723-1A770CB2642F}" srcOrd="0" destOrd="0" presId="urn:microsoft.com/office/officeart/2005/8/layout/radial5"/>
    <dgm:cxn modelId="{5F7F3A67-057B-4451-B5FD-B2F38E1F2FE1}" type="presParOf" srcId="{AECABBB3-5889-4F7C-A5B9-DFB5AD021E08}" destId="{3BF1EA98-875D-4E6C-9F59-7D6459979F60}" srcOrd="8" destOrd="0" presId="urn:microsoft.com/office/officeart/2005/8/layout/radial5"/>
  </dgm:cxnLst>
  <dgm:bg>
    <a:noFill/>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8F0A728-C05C-4306-9BE3-02A6A3C311F4}">
      <dsp:nvSpPr>
        <dsp:cNvPr id="0" name=""/>
        <dsp:cNvSpPr/>
      </dsp:nvSpPr>
      <dsp:spPr>
        <a:xfrm>
          <a:off x="2116" y="2482188"/>
          <a:ext cx="2137833" cy="1068916"/>
        </a:xfrm>
        <a:prstGeom prst="roundRect">
          <a:avLst>
            <a:gd name="adj" fmla="val 10000"/>
          </a:avLst>
        </a:prstGeom>
        <a:noFill/>
        <a:ln w="15875" cap="rnd" cmpd="sng" algn="ctr">
          <a:solidFill>
            <a:schemeClr val="tx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lvl="0" algn="ctr" defTabSz="1244600">
            <a:lnSpc>
              <a:spcPct val="90000"/>
            </a:lnSpc>
            <a:spcBef>
              <a:spcPct val="0"/>
            </a:spcBef>
            <a:spcAft>
              <a:spcPct val="35000"/>
            </a:spcAft>
          </a:pPr>
          <a:r>
            <a:rPr lang="en-US" sz="2800" kern="1200" dirty="0" smtClean="0">
              <a:solidFill>
                <a:schemeClr val="tx1"/>
              </a:solidFill>
              <a:latin typeface="Calibri" panose="020F0502020204030204" pitchFamily="34" charset="0"/>
              <a:cs typeface="Calibri" panose="020F0502020204030204" pitchFamily="34" charset="0"/>
            </a:rPr>
            <a:t>Program Plan</a:t>
          </a:r>
          <a:endParaRPr lang="en-US" sz="2800" kern="1200" dirty="0">
            <a:solidFill>
              <a:schemeClr val="tx1"/>
            </a:solidFill>
            <a:latin typeface="Calibri" panose="020F0502020204030204" pitchFamily="34" charset="0"/>
            <a:cs typeface="Calibri" panose="020F0502020204030204" pitchFamily="34" charset="0"/>
          </a:endParaRPr>
        </a:p>
      </dsp:txBody>
      <dsp:txXfrm>
        <a:off x="33423" y="2513495"/>
        <a:ext cx="2075219" cy="1006302"/>
      </dsp:txXfrm>
    </dsp:sp>
    <dsp:sp modelId="{99274ACE-7729-44C0-905A-690E8125CBA6}">
      <dsp:nvSpPr>
        <dsp:cNvPr id="0" name=""/>
        <dsp:cNvSpPr/>
      </dsp:nvSpPr>
      <dsp:spPr>
        <a:xfrm rot="18770822">
          <a:off x="1938782" y="2537922"/>
          <a:ext cx="1257468" cy="35507"/>
        </a:xfrm>
        <a:custGeom>
          <a:avLst/>
          <a:gdLst/>
          <a:ahLst/>
          <a:cxnLst/>
          <a:rect l="0" t="0" r="0" b="0"/>
          <a:pathLst>
            <a:path>
              <a:moveTo>
                <a:pt x="0" y="17753"/>
              </a:moveTo>
              <a:lnTo>
                <a:pt x="1257468" y="17753"/>
              </a:lnTo>
            </a:path>
          </a:pathLst>
        </a:custGeom>
        <a:noFill/>
        <a:ln w="15875"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2536079" y="2524240"/>
        <a:ext cx="62873" cy="62873"/>
      </dsp:txXfrm>
    </dsp:sp>
    <dsp:sp modelId="{AAD1DFBF-5402-4F90-B7B7-AABE854913DC}">
      <dsp:nvSpPr>
        <dsp:cNvPr id="0" name=""/>
        <dsp:cNvSpPr/>
      </dsp:nvSpPr>
      <dsp:spPr>
        <a:xfrm>
          <a:off x="2995083" y="1560248"/>
          <a:ext cx="2137833" cy="1068916"/>
        </a:xfrm>
        <a:prstGeom prst="roundRect">
          <a:avLst>
            <a:gd name="adj" fmla="val 10000"/>
          </a:avLst>
        </a:prstGeom>
        <a:noFill/>
        <a:ln w="15875" cap="rnd" cmpd="sng" algn="ctr">
          <a:solidFill>
            <a:schemeClr val="tx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lvl="0" algn="ctr" defTabSz="1244600">
            <a:lnSpc>
              <a:spcPct val="90000"/>
            </a:lnSpc>
            <a:spcBef>
              <a:spcPct val="0"/>
            </a:spcBef>
            <a:spcAft>
              <a:spcPct val="35000"/>
            </a:spcAft>
          </a:pPr>
          <a:r>
            <a:rPr lang="en-US" sz="2800" kern="1200" dirty="0" smtClean="0">
              <a:solidFill>
                <a:schemeClr val="tx1"/>
              </a:solidFill>
              <a:latin typeface="Calibri" panose="020F0502020204030204" pitchFamily="34" charset="0"/>
              <a:cs typeface="Calibri" panose="020F0502020204030204" pitchFamily="34" charset="0"/>
            </a:rPr>
            <a:t>Group Program</a:t>
          </a:r>
          <a:endParaRPr lang="en-US" sz="2800" kern="1200" dirty="0">
            <a:solidFill>
              <a:schemeClr val="tx1"/>
            </a:solidFill>
            <a:latin typeface="Calibri" panose="020F0502020204030204" pitchFamily="34" charset="0"/>
            <a:cs typeface="Calibri" panose="020F0502020204030204" pitchFamily="34" charset="0"/>
          </a:endParaRPr>
        </a:p>
      </dsp:txBody>
      <dsp:txXfrm>
        <a:off x="3026390" y="1591555"/>
        <a:ext cx="2075219" cy="1006302"/>
      </dsp:txXfrm>
    </dsp:sp>
    <dsp:sp modelId="{4093E360-2909-4E9C-B14F-7F3BE023349A}">
      <dsp:nvSpPr>
        <dsp:cNvPr id="0" name=""/>
        <dsp:cNvSpPr/>
      </dsp:nvSpPr>
      <dsp:spPr>
        <a:xfrm rot="19457599">
          <a:off x="5033933" y="1769638"/>
          <a:ext cx="1053099" cy="35507"/>
        </a:xfrm>
        <a:custGeom>
          <a:avLst/>
          <a:gdLst/>
          <a:ahLst/>
          <a:cxnLst/>
          <a:rect l="0" t="0" r="0" b="0"/>
          <a:pathLst>
            <a:path>
              <a:moveTo>
                <a:pt x="0" y="17753"/>
              </a:moveTo>
              <a:lnTo>
                <a:pt x="1053099" y="17753"/>
              </a:lnTo>
            </a:path>
          </a:pathLst>
        </a:custGeom>
        <a:noFill/>
        <a:ln w="15875" cap="rnd"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5534155" y="1761065"/>
        <a:ext cx="52654" cy="52654"/>
      </dsp:txXfrm>
    </dsp:sp>
    <dsp:sp modelId="{37A7EB80-5AB0-4A1E-97E3-7C0FAD2ECBBD}">
      <dsp:nvSpPr>
        <dsp:cNvPr id="0" name=""/>
        <dsp:cNvSpPr/>
      </dsp:nvSpPr>
      <dsp:spPr>
        <a:xfrm>
          <a:off x="5988050" y="945620"/>
          <a:ext cx="2137833" cy="1068916"/>
        </a:xfrm>
        <a:prstGeom prst="roundRect">
          <a:avLst>
            <a:gd name="adj" fmla="val 10000"/>
          </a:avLst>
        </a:prstGeom>
        <a:noFill/>
        <a:ln w="15875" cap="rnd" cmpd="sng" algn="ctr">
          <a:solidFill>
            <a:schemeClr val="tx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lvl="0" algn="ctr" defTabSz="1244600">
            <a:lnSpc>
              <a:spcPct val="90000"/>
            </a:lnSpc>
            <a:spcBef>
              <a:spcPct val="0"/>
            </a:spcBef>
            <a:spcAft>
              <a:spcPct val="35000"/>
            </a:spcAft>
          </a:pPr>
          <a:r>
            <a:rPr lang="en-US" sz="2800" kern="1200" dirty="0" smtClean="0">
              <a:solidFill>
                <a:schemeClr val="tx1"/>
              </a:solidFill>
              <a:latin typeface="Calibri" panose="020F0502020204030204" pitchFamily="34" charset="0"/>
              <a:cs typeface="Calibri" panose="020F0502020204030204" pitchFamily="34" charset="0"/>
            </a:rPr>
            <a:t>Critical Reflection</a:t>
          </a:r>
          <a:endParaRPr lang="en-US" sz="2800" kern="1200" dirty="0">
            <a:solidFill>
              <a:schemeClr val="tx1"/>
            </a:solidFill>
            <a:latin typeface="Calibri" panose="020F0502020204030204" pitchFamily="34" charset="0"/>
            <a:cs typeface="Calibri" panose="020F0502020204030204" pitchFamily="34" charset="0"/>
          </a:endParaRPr>
        </a:p>
      </dsp:txBody>
      <dsp:txXfrm>
        <a:off x="6019357" y="976927"/>
        <a:ext cx="2075219" cy="1006302"/>
      </dsp:txXfrm>
    </dsp:sp>
    <dsp:sp modelId="{E06ECE8B-7732-4866-81C7-47F42DCF8807}">
      <dsp:nvSpPr>
        <dsp:cNvPr id="0" name=""/>
        <dsp:cNvSpPr/>
      </dsp:nvSpPr>
      <dsp:spPr>
        <a:xfrm rot="2142401">
          <a:off x="5033933" y="2384266"/>
          <a:ext cx="1053099" cy="35507"/>
        </a:xfrm>
        <a:custGeom>
          <a:avLst/>
          <a:gdLst/>
          <a:ahLst/>
          <a:cxnLst/>
          <a:rect l="0" t="0" r="0" b="0"/>
          <a:pathLst>
            <a:path>
              <a:moveTo>
                <a:pt x="0" y="17753"/>
              </a:moveTo>
              <a:lnTo>
                <a:pt x="1053099" y="17753"/>
              </a:lnTo>
            </a:path>
          </a:pathLst>
        </a:custGeom>
        <a:noFill/>
        <a:ln w="15875" cap="rnd"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5534155" y="2375692"/>
        <a:ext cx="52654" cy="52654"/>
      </dsp:txXfrm>
    </dsp:sp>
    <dsp:sp modelId="{A581BDCA-85E5-4B78-B1D2-A79F5B94A840}">
      <dsp:nvSpPr>
        <dsp:cNvPr id="0" name=""/>
        <dsp:cNvSpPr/>
      </dsp:nvSpPr>
      <dsp:spPr>
        <a:xfrm>
          <a:off x="5988050" y="2174875"/>
          <a:ext cx="2137833" cy="1068916"/>
        </a:xfrm>
        <a:prstGeom prst="roundRect">
          <a:avLst>
            <a:gd name="adj" fmla="val 10000"/>
          </a:avLst>
        </a:prstGeom>
        <a:noFill/>
        <a:ln w="15875" cap="rnd" cmpd="sng" algn="ctr">
          <a:solidFill>
            <a:schemeClr val="tx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lvl="0" algn="ctr" defTabSz="1244600">
            <a:lnSpc>
              <a:spcPct val="90000"/>
            </a:lnSpc>
            <a:spcBef>
              <a:spcPct val="0"/>
            </a:spcBef>
            <a:spcAft>
              <a:spcPct val="35000"/>
            </a:spcAft>
          </a:pPr>
          <a:r>
            <a:rPr lang="en-US" sz="2800" kern="1200" dirty="0" smtClean="0">
              <a:solidFill>
                <a:schemeClr val="tx1"/>
              </a:solidFill>
              <a:latin typeface="Calibri" panose="020F0502020204030204" pitchFamily="34" charset="0"/>
              <a:cs typeface="Calibri" panose="020F0502020204030204" pitchFamily="34" charset="0"/>
            </a:rPr>
            <a:t>Individual learning plans</a:t>
          </a:r>
          <a:endParaRPr lang="en-US" sz="2800" kern="1200" dirty="0">
            <a:solidFill>
              <a:schemeClr val="tx1"/>
            </a:solidFill>
            <a:latin typeface="Calibri" panose="020F0502020204030204" pitchFamily="34" charset="0"/>
            <a:cs typeface="Calibri" panose="020F0502020204030204" pitchFamily="34" charset="0"/>
          </a:endParaRPr>
        </a:p>
      </dsp:txBody>
      <dsp:txXfrm>
        <a:off x="6019357" y="2206182"/>
        <a:ext cx="2075219" cy="1006302"/>
      </dsp:txXfrm>
    </dsp:sp>
    <dsp:sp modelId="{A23FFB6A-5D7E-46C5-97F8-76341913466F}">
      <dsp:nvSpPr>
        <dsp:cNvPr id="0" name=""/>
        <dsp:cNvSpPr/>
      </dsp:nvSpPr>
      <dsp:spPr>
        <a:xfrm rot="2829178">
          <a:off x="1938782" y="3459863"/>
          <a:ext cx="1257468" cy="35507"/>
        </a:xfrm>
        <a:custGeom>
          <a:avLst/>
          <a:gdLst/>
          <a:ahLst/>
          <a:cxnLst/>
          <a:rect l="0" t="0" r="0" b="0"/>
          <a:pathLst>
            <a:path>
              <a:moveTo>
                <a:pt x="0" y="17753"/>
              </a:moveTo>
              <a:lnTo>
                <a:pt x="1257468" y="17753"/>
              </a:lnTo>
            </a:path>
          </a:pathLst>
        </a:custGeom>
        <a:noFill/>
        <a:ln w="15875"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2536079" y="3446180"/>
        <a:ext cx="62873" cy="62873"/>
      </dsp:txXfrm>
    </dsp:sp>
    <dsp:sp modelId="{DF124C34-5FA9-411E-8799-53ACFD3C5BF2}">
      <dsp:nvSpPr>
        <dsp:cNvPr id="0" name=""/>
        <dsp:cNvSpPr/>
      </dsp:nvSpPr>
      <dsp:spPr>
        <a:xfrm>
          <a:off x="2995083" y="3404129"/>
          <a:ext cx="2137833" cy="1068916"/>
        </a:xfrm>
        <a:prstGeom prst="roundRect">
          <a:avLst>
            <a:gd name="adj" fmla="val 10000"/>
          </a:avLst>
        </a:prstGeom>
        <a:noFill/>
        <a:ln w="15875" cap="rnd" cmpd="sng" algn="ctr">
          <a:solidFill>
            <a:schemeClr val="tx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lvl="0" algn="ctr" defTabSz="1244600">
            <a:lnSpc>
              <a:spcPct val="90000"/>
            </a:lnSpc>
            <a:spcBef>
              <a:spcPct val="0"/>
            </a:spcBef>
            <a:spcAft>
              <a:spcPct val="35000"/>
            </a:spcAft>
          </a:pPr>
          <a:r>
            <a:rPr lang="en-US" sz="2800" kern="1200" dirty="0" smtClean="0">
              <a:solidFill>
                <a:schemeClr val="tx1"/>
              </a:solidFill>
              <a:latin typeface="Calibri" panose="020F0502020204030204" pitchFamily="34" charset="0"/>
              <a:cs typeface="Calibri" panose="020F0502020204030204" pitchFamily="34" charset="0"/>
            </a:rPr>
            <a:t>Individual observations</a:t>
          </a:r>
          <a:endParaRPr lang="en-US" sz="2800" kern="1200" dirty="0">
            <a:solidFill>
              <a:schemeClr val="tx1"/>
            </a:solidFill>
            <a:latin typeface="Calibri" panose="020F0502020204030204" pitchFamily="34" charset="0"/>
            <a:cs typeface="Calibri" panose="020F0502020204030204" pitchFamily="34" charset="0"/>
          </a:endParaRPr>
        </a:p>
      </dsp:txBody>
      <dsp:txXfrm>
        <a:off x="3026390" y="3435436"/>
        <a:ext cx="2075219" cy="1006302"/>
      </dsp:txXfrm>
    </dsp:sp>
    <dsp:sp modelId="{1045643D-778B-4B38-8183-A5440151B1AE}">
      <dsp:nvSpPr>
        <dsp:cNvPr id="0" name=""/>
        <dsp:cNvSpPr/>
      </dsp:nvSpPr>
      <dsp:spPr>
        <a:xfrm>
          <a:off x="5132916" y="3920833"/>
          <a:ext cx="855133" cy="35507"/>
        </a:xfrm>
        <a:custGeom>
          <a:avLst/>
          <a:gdLst/>
          <a:ahLst/>
          <a:cxnLst/>
          <a:rect l="0" t="0" r="0" b="0"/>
          <a:pathLst>
            <a:path>
              <a:moveTo>
                <a:pt x="0" y="17753"/>
              </a:moveTo>
              <a:lnTo>
                <a:pt x="855133" y="17753"/>
              </a:lnTo>
            </a:path>
          </a:pathLst>
        </a:custGeom>
        <a:noFill/>
        <a:ln w="15875" cap="rnd"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5539105" y="3917209"/>
        <a:ext cx="42756" cy="42756"/>
      </dsp:txXfrm>
    </dsp:sp>
    <dsp:sp modelId="{FAAE60BE-ECDC-444F-93CA-28B02B45DDFE}">
      <dsp:nvSpPr>
        <dsp:cNvPr id="0" name=""/>
        <dsp:cNvSpPr/>
      </dsp:nvSpPr>
      <dsp:spPr>
        <a:xfrm>
          <a:off x="5988050" y="3404129"/>
          <a:ext cx="2137833" cy="1068916"/>
        </a:xfrm>
        <a:prstGeom prst="roundRect">
          <a:avLst>
            <a:gd name="adj" fmla="val 10000"/>
          </a:avLst>
        </a:prstGeom>
        <a:noFill/>
        <a:ln w="15875" cap="rnd" cmpd="sng" algn="ctr">
          <a:solidFill>
            <a:schemeClr val="tx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685" tIns="19685" rIns="19685" bIns="19685" numCol="1" spcCol="1270" anchor="ctr" anchorCtr="0">
          <a:noAutofit/>
        </a:bodyPr>
        <a:lstStyle/>
        <a:p>
          <a:pPr lvl="0" algn="ctr" defTabSz="1377950">
            <a:lnSpc>
              <a:spcPct val="90000"/>
            </a:lnSpc>
            <a:spcBef>
              <a:spcPct val="0"/>
            </a:spcBef>
            <a:spcAft>
              <a:spcPct val="35000"/>
            </a:spcAft>
          </a:pPr>
          <a:r>
            <a:rPr lang="en-US" sz="3100" kern="1200" dirty="0" smtClean="0">
              <a:solidFill>
                <a:schemeClr val="tx1"/>
              </a:solidFill>
              <a:latin typeface="Calibri" panose="020F0502020204030204" pitchFamily="34" charset="0"/>
              <a:cs typeface="Calibri" panose="020F0502020204030204" pitchFamily="34" charset="0"/>
            </a:rPr>
            <a:t>Summative assessments</a:t>
          </a:r>
          <a:endParaRPr lang="en-US" sz="3100" kern="1200" dirty="0">
            <a:solidFill>
              <a:schemeClr val="tx1"/>
            </a:solidFill>
            <a:latin typeface="Calibri" panose="020F0502020204030204" pitchFamily="34" charset="0"/>
            <a:cs typeface="Calibri" panose="020F0502020204030204" pitchFamily="34" charset="0"/>
          </a:endParaRPr>
        </a:p>
      </dsp:txBody>
      <dsp:txXfrm>
        <a:off x="6019357" y="3435436"/>
        <a:ext cx="2075219" cy="1006302"/>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7D92BB5-E3A5-4392-83DD-74CC1D48611D}">
      <dsp:nvSpPr>
        <dsp:cNvPr id="0" name=""/>
        <dsp:cNvSpPr/>
      </dsp:nvSpPr>
      <dsp:spPr>
        <a:xfrm rot="16200000">
          <a:off x="358352" y="1367152"/>
          <a:ext cx="2894971" cy="1769134"/>
        </a:xfrm>
        <a:prstGeom prst="round2SameRect">
          <a:avLst>
            <a:gd name="adj1" fmla="val 16670"/>
            <a:gd name="adj2" fmla="val 0"/>
          </a:avLst>
        </a:prstGeom>
        <a:solidFill>
          <a:schemeClr val="dk1">
            <a:tint val="40000"/>
            <a:hueOff val="0"/>
            <a:satOff val="0"/>
            <a:lumOff val="0"/>
            <a:alphaOff val="0"/>
          </a:schemeClr>
        </a:solidFill>
        <a:ln w="15875" cap="rnd"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6680" tIns="177800" rIns="160020" bIns="177800" numCol="1" spcCol="1270" anchor="t" anchorCtr="0">
          <a:noAutofit/>
        </a:bodyPr>
        <a:lstStyle/>
        <a:p>
          <a:pPr lvl="0" algn="ctr" defTabSz="1244600">
            <a:lnSpc>
              <a:spcPct val="90000"/>
            </a:lnSpc>
            <a:spcBef>
              <a:spcPct val="0"/>
            </a:spcBef>
            <a:spcAft>
              <a:spcPct val="35000"/>
            </a:spcAft>
          </a:pPr>
          <a:endParaRPr lang="en-US" sz="2800" kern="1200" dirty="0" smtClean="0">
            <a:latin typeface="Calibri" panose="020F0502020204030204" pitchFamily="34" charset="0"/>
            <a:cs typeface="Calibri" panose="020F0502020204030204" pitchFamily="34" charset="0"/>
          </a:endParaRPr>
        </a:p>
        <a:p>
          <a:pPr lvl="0" algn="ctr" defTabSz="1244600">
            <a:lnSpc>
              <a:spcPct val="90000"/>
            </a:lnSpc>
            <a:spcBef>
              <a:spcPct val="0"/>
            </a:spcBef>
            <a:spcAft>
              <a:spcPct val="35000"/>
            </a:spcAft>
          </a:pPr>
          <a:r>
            <a:rPr lang="en-US" sz="2600" b="1" kern="1200" dirty="0" smtClean="0">
              <a:latin typeface="Calibri" panose="020F0502020204030204" pitchFamily="34" charset="0"/>
              <a:cs typeface="Calibri" panose="020F0502020204030204" pitchFamily="34" charset="0"/>
            </a:rPr>
            <a:t>Group Program</a:t>
          </a:r>
          <a:endParaRPr lang="en-US" sz="2600" b="1" kern="1200" dirty="0">
            <a:latin typeface="Calibri" panose="020F0502020204030204" pitchFamily="34" charset="0"/>
            <a:cs typeface="Calibri" panose="020F0502020204030204" pitchFamily="34" charset="0"/>
          </a:endParaRPr>
        </a:p>
      </dsp:txBody>
      <dsp:txXfrm rot="5400000">
        <a:off x="1007648" y="890612"/>
        <a:ext cx="1682756" cy="2722215"/>
      </dsp:txXfrm>
    </dsp:sp>
    <dsp:sp modelId="{41D55D68-49DE-41A4-BDF2-F351FF25A1A4}">
      <dsp:nvSpPr>
        <dsp:cNvPr id="0" name=""/>
        <dsp:cNvSpPr/>
      </dsp:nvSpPr>
      <dsp:spPr>
        <a:xfrm rot="5400000">
          <a:off x="2207820" y="1180871"/>
          <a:ext cx="2894971" cy="2141696"/>
        </a:xfrm>
        <a:prstGeom prst="round2SameRect">
          <a:avLst>
            <a:gd name="adj1" fmla="val 16670"/>
            <a:gd name="adj2" fmla="val 0"/>
          </a:avLst>
        </a:prstGeom>
        <a:solidFill>
          <a:schemeClr val="dk1">
            <a:tint val="40000"/>
            <a:hueOff val="0"/>
            <a:satOff val="0"/>
            <a:lumOff val="0"/>
            <a:alphaOff val="0"/>
          </a:schemeClr>
        </a:solidFill>
        <a:ln w="15875" cap="rnd"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14300" tIns="127000" rIns="76200" bIns="127000" numCol="1" spcCol="1270" anchor="t" anchorCtr="0">
          <a:noAutofit/>
        </a:bodyPr>
        <a:lstStyle/>
        <a:p>
          <a:pPr lvl="0" algn="ctr" defTabSz="889000">
            <a:lnSpc>
              <a:spcPct val="90000"/>
            </a:lnSpc>
            <a:spcBef>
              <a:spcPct val="0"/>
            </a:spcBef>
            <a:spcAft>
              <a:spcPct val="35000"/>
            </a:spcAft>
          </a:pPr>
          <a:endParaRPr lang="en-US" sz="2000" kern="1200" dirty="0" smtClean="0">
            <a:latin typeface="Calibri" panose="020F0502020204030204" pitchFamily="34" charset="0"/>
            <a:cs typeface="Calibri" panose="020F0502020204030204" pitchFamily="34" charset="0"/>
          </a:endParaRPr>
        </a:p>
        <a:p>
          <a:pPr lvl="0" algn="ctr" defTabSz="889000">
            <a:lnSpc>
              <a:spcPct val="90000"/>
            </a:lnSpc>
            <a:spcBef>
              <a:spcPct val="0"/>
            </a:spcBef>
            <a:spcAft>
              <a:spcPct val="35000"/>
            </a:spcAft>
          </a:pPr>
          <a:endParaRPr lang="en-US" sz="2000" kern="1200" dirty="0" smtClean="0">
            <a:latin typeface="Calibri" panose="020F0502020204030204" pitchFamily="34" charset="0"/>
            <a:cs typeface="Calibri" panose="020F0502020204030204" pitchFamily="34" charset="0"/>
          </a:endParaRPr>
        </a:p>
        <a:p>
          <a:pPr lvl="0" algn="ctr" defTabSz="889000">
            <a:lnSpc>
              <a:spcPct val="90000"/>
            </a:lnSpc>
            <a:spcBef>
              <a:spcPct val="0"/>
            </a:spcBef>
            <a:spcAft>
              <a:spcPct val="35000"/>
            </a:spcAft>
          </a:pPr>
          <a:r>
            <a:rPr lang="en-US" sz="2400" b="1" kern="1200" dirty="0" smtClean="0">
              <a:latin typeface="Calibri" panose="020F0502020204030204" pitchFamily="34" charset="0"/>
              <a:cs typeface="Calibri" panose="020F0502020204030204" pitchFamily="34" charset="0"/>
            </a:rPr>
            <a:t>Individual observations</a:t>
          </a:r>
          <a:endParaRPr lang="en-US" sz="2400" b="1" kern="1200" dirty="0">
            <a:latin typeface="Calibri" panose="020F0502020204030204" pitchFamily="34" charset="0"/>
            <a:cs typeface="Calibri" panose="020F0502020204030204" pitchFamily="34" charset="0"/>
          </a:endParaRPr>
        </a:p>
      </dsp:txBody>
      <dsp:txXfrm rot="-5400000">
        <a:off x="2584457" y="908802"/>
        <a:ext cx="2037128" cy="2685835"/>
      </dsp:txXfrm>
    </dsp:sp>
    <dsp:sp modelId="{08F2A1B8-6A02-486D-95C8-D8CBFACF853A}">
      <dsp:nvSpPr>
        <dsp:cNvPr id="0" name=""/>
        <dsp:cNvSpPr/>
      </dsp:nvSpPr>
      <dsp:spPr>
        <a:xfrm>
          <a:off x="1805657" y="0"/>
          <a:ext cx="1849467" cy="1849377"/>
        </a:xfrm>
        <a:prstGeom prst="circularArrow">
          <a:avLst>
            <a:gd name="adj1" fmla="val 12500"/>
            <a:gd name="adj2" fmla="val 1142322"/>
            <a:gd name="adj3" fmla="val 20457678"/>
            <a:gd name="adj4" fmla="val 10800000"/>
            <a:gd name="adj5" fmla="val 12500"/>
          </a:avLst>
        </a:prstGeom>
        <a:solidFill>
          <a:schemeClr val="lt1">
            <a:hueOff val="0"/>
            <a:satOff val="0"/>
            <a:lumOff val="0"/>
            <a:alphaOff val="0"/>
          </a:schemeClr>
        </a:solidFill>
        <a:ln w="15875" cap="rnd"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17626362-382B-46A5-88EC-D14075199C57}">
      <dsp:nvSpPr>
        <dsp:cNvPr id="0" name=""/>
        <dsp:cNvSpPr/>
      </dsp:nvSpPr>
      <dsp:spPr>
        <a:xfrm rot="10800000">
          <a:off x="1805657" y="2653611"/>
          <a:ext cx="1849467" cy="1849377"/>
        </a:xfrm>
        <a:prstGeom prst="circularArrow">
          <a:avLst>
            <a:gd name="adj1" fmla="val 12500"/>
            <a:gd name="adj2" fmla="val 1142322"/>
            <a:gd name="adj3" fmla="val 20457678"/>
            <a:gd name="adj4" fmla="val 10800000"/>
            <a:gd name="adj5" fmla="val 12500"/>
          </a:avLst>
        </a:prstGeom>
        <a:solidFill>
          <a:schemeClr val="lt1">
            <a:hueOff val="0"/>
            <a:satOff val="0"/>
            <a:lumOff val="0"/>
            <a:alphaOff val="0"/>
          </a:schemeClr>
        </a:solidFill>
        <a:ln w="15875" cap="rnd"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EB0200A-0F8B-44E9-938D-ABAA694BF6CB}">
      <dsp:nvSpPr>
        <dsp:cNvPr id="0" name=""/>
        <dsp:cNvSpPr/>
      </dsp:nvSpPr>
      <dsp:spPr>
        <a:xfrm>
          <a:off x="3061224" y="1769888"/>
          <a:ext cx="1087317" cy="1087317"/>
        </a:xfrm>
        <a:prstGeom prst="ellipse">
          <a:avLst/>
        </a:prstGeom>
        <a:noFill/>
        <a:ln w="15875" cap="rnd" cmpd="sng" algn="ctr">
          <a:solidFill>
            <a:schemeClr val="tx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6670" tIns="26670" rIns="26670" bIns="26670" numCol="1" spcCol="1270" anchor="ctr" anchorCtr="0">
          <a:noAutofit/>
        </a:bodyPr>
        <a:lstStyle/>
        <a:p>
          <a:pPr lvl="0" algn="ctr" defTabSz="933450">
            <a:lnSpc>
              <a:spcPct val="90000"/>
            </a:lnSpc>
            <a:spcBef>
              <a:spcPct val="0"/>
            </a:spcBef>
            <a:spcAft>
              <a:spcPct val="35000"/>
            </a:spcAft>
          </a:pPr>
          <a:r>
            <a:rPr lang="en-US" sz="2100" b="1" kern="1200" dirty="0" smtClean="0">
              <a:solidFill>
                <a:schemeClr val="tx1"/>
              </a:solidFill>
              <a:latin typeface="Calibri" panose="020F0502020204030204" pitchFamily="34" charset="0"/>
              <a:cs typeface="Calibri" panose="020F0502020204030204" pitchFamily="34" charset="0"/>
            </a:rPr>
            <a:t>Group Plan</a:t>
          </a:r>
          <a:endParaRPr lang="en-US" sz="2100" b="1" kern="1200" dirty="0">
            <a:solidFill>
              <a:schemeClr val="tx1"/>
            </a:solidFill>
            <a:latin typeface="Calibri" panose="020F0502020204030204" pitchFamily="34" charset="0"/>
            <a:cs typeface="Calibri" panose="020F0502020204030204" pitchFamily="34" charset="0"/>
          </a:endParaRPr>
        </a:p>
      </dsp:txBody>
      <dsp:txXfrm>
        <a:off x="3220458" y="1929122"/>
        <a:ext cx="768849" cy="768849"/>
      </dsp:txXfrm>
    </dsp:sp>
    <dsp:sp modelId="{5963ABBF-AF45-4614-9F59-9D32D0975A8D}">
      <dsp:nvSpPr>
        <dsp:cNvPr id="0" name=""/>
        <dsp:cNvSpPr/>
      </dsp:nvSpPr>
      <dsp:spPr>
        <a:xfrm rot="16200000">
          <a:off x="3456847" y="1290688"/>
          <a:ext cx="296071" cy="416532"/>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622300">
            <a:lnSpc>
              <a:spcPct val="90000"/>
            </a:lnSpc>
            <a:spcBef>
              <a:spcPct val="0"/>
            </a:spcBef>
            <a:spcAft>
              <a:spcPct val="35000"/>
            </a:spcAft>
          </a:pPr>
          <a:endParaRPr lang="en-US" sz="1400" kern="1200"/>
        </a:p>
      </dsp:txBody>
      <dsp:txXfrm>
        <a:off x="3501258" y="1418405"/>
        <a:ext cx="207250" cy="249920"/>
      </dsp:txXfrm>
    </dsp:sp>
    <dsp:sp modelId="{F7A4CD20-E4DA-4BEE-B10A-CF6C8D1B388F}">
      <dsp:nvSpPr>
        <dsp:cNvPr id="0" name=""/>
        <dsp:cNvSpPr/>
      </dsp:nvSpPr>
      <dsp:spPr>
        <a:xfrm>
          <a:off x="2992334" y="-13833"/>
          <a:ext cx="1225096" cy="1225096"/>
        </a:xfrm>
        <a:prstGeom prst="ellipse">
          <a:avLst/>
        </a:prstGeom>
        <a:noFill/>
        <a:ln w="15875" cap="rnd" cmpd="sng" algn="ctr">
          <a:solidFill>
            <a:schemeClr val="tx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r>
            <a:rPr lang="en-US" sz="2000" b="1" kern="1200" dirty="0" smtClean="0">
              <a:solidFill>
                <a:schemeClr val="tx1"/>
              </a:solidFill>
              <a:latin typeface="Calibri" panose="020F0502020204030204" pitchFamily="34" charset="0"/>
              <a:cs typeface="Calibri" panose="020F0502020204030204" pitchFamily="34" charset="0"/>
            </a:rPr>
            <a:t>Focus areas</a:t>
          </a:r>
          <a:endParaRPr lang="en-US" sz="2000" b="1" kern="1200" dirty="0">
            <a:solidFill>
              <a:schemeClr val="tx1"/>
            </a:solidFill>
            <a:latin typeface="Calibri" panose="020F0502020204030204" pitchFamily="34" charset="0"/>
            <a:cs typeface="Calibri" panose="020F0502020204030204" pitchFamily="34" charset="0"/>
          </a:endParaRPr>
        </a:p>
      </dsp:txBody>
      <dsp:txXfrm>
        <a:off x="3171745" y="165578"/>
        <a:ext cx="866274" cy="866274"/>
      </dsp:txXfrm>
    </dsp:sp>
    <dsp:sp modelId="{5F28FBBE-8EA6-4CE3-8898-8ED26A4D31A0}">
      <dsp:nvSpPr>
        <dsp:cNvPr id="0" name=""/>
        <dsp:cNvSpPr/>
      </dsp:nvSpPr>
      <dsp:spPr>
        <a:xfrm>
          <a:off x="4271439" y="2105280"/>
          <a:ext cx="296071" cy="416532"/>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622300">
            <a:lnSpc>
              <a:spcPct val="90000"/>
            </a:lnSpc>
            <a:spcBef>
              <a:spcPct val="0"/>
            </a:spcBef>
            <a:spcAft>
              <a:spcPct val="35000"/>
            </a:spcAft>
          </a:pPr>
          <a:endParaRPr lang="en-US" sz="1400" kern="1200"/>
        </a:p>
      </dsp:txBody>
      <dsp:txXfrm>
        <a:off x="4271439" y="2188586"/>
        <a:ext cx="207250" cy="249920"/>
      </dsp:txXfrm>
    </dsp:sp>
    <dsp:sp modelId="{7FB0C4A7-633A-4BD5-AB59-52C60FBB63BE}">
      <dsp:nvSpPr>
        <dsp:cNvPr id="0" name=""/>
        <dsp:cNvSpPr/>
      </dsp:nvSpPr>
      <dsp:spPr>
        <a:xfrm>
          <a:off x="4707166" y="1700998"/>
          <a:ext cx="1225096" cy="1225096"/>
        </a:xfrm>
        <a:prstGeom prst="ellipse">
          <a:avLst/>
        </a:prstGeom>
        <a:noFill/>
        <a:ln w="15875" cap="rnd" cmpd="sng" algn="ctr">
          <a:solidFill>
            <a:schemeClr val="tx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r>
            <a:rPr lang="en-US" sz="2000" b="1" kern="1200" dirty="0" smtClean="0">
              <a:solidFill>
                <a:schemeClr val="tx1"/>
              </a:solidFill>
              <a:latin typeface="Calibri" panose="020F0502020204030204" pitchFamily="34" charset="0"/>
              <a:cs typeface="Calibri" panose="020F0502020204030204" pitchFamily="34" charset="0"/>
            </a:rPr>
            <a:t>Focus skills</a:t>
          </a:r>
          <a:endParaRPr lang="en-US" sz="2000" b="1" kern="1200" dirty="0">
            <a:solidFill>
              <a:schemeClr val="tx1"/>
            </a:solidFill>
            <a:latin typeface="Calibri" panose="020F0502020204030204" pitchFamily="34" charset="0"/>
            <a:cs typeface="Calibri" panose="020F0502020204030204" pitchFamily="34" charset="0"/>
          </a:endParaRPr>
        </a:p>
      </dsp:txBody>
      <dsp:txXfrm>
        <a:off x="4886577" y="1880409"/>
        <a:ext cx="866274" cy="866274"/>
      </dsp:txXfrm>
    </dsp:sp>
    <dsp:sp modelId="{36DFACE4-D99E-4001-8CB3-7A5606502D9E}">
      <dsp:nvSpPr>
        <dsp:cNvPr id="0" name=""/>
        <dsp:cNvSpPr/>
      </dsp:nvSpPr>
      <dsp:spPr>
        <a:xfrm rot="5400000">
          <a:off x="3465869" y="2903360"/>
          <a:ext cx="278027" cy="416532"/>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622300">
            <a:lnSpc>
              <a:spcPct val="90000"/>
            </a:lnSpc>
            <a:spcBef>
              <a:spcPct val="0"/>
            </a:spcBef>
            <a:spcAft>
              <a:spcPct val="35000"/>
            </a:spcAft>
          </a:pPr>
          <a:endParaRPr lang="en-US" sz="1400" kern="1200"/>
        </a:p>
      </dsp:txBody>
      <dsp:txXfrm>
        <a:off x="3507573" y="2944962"/>
        <a:ext cx="194619" cy="249920"/>
      </dsp:txXfrm>
    </dsp:sp>
    <dsp:sp modelId="{60A5C7DA-CED0-43A4-A39A-55015281BFDD}">
      <dsp:nvSpPr>
        <dsp:cNvPr id="0" name=""/>
        <dsp:cNvSpPr/>
      </dsp:nvSpPr>
      <dsp:spPr>
        <a:xfrm>
          <a:off x="2925309" y="3381785"/>
          <a:ext cx="1359147" cy="1293187"/>
        </a:xfrm>
        <a:prstGeom prst="ellipse">
          <a:avLst/>
        </a:prstGeom>
        <a:noFill/>
        <a:ln w="15875" cap="rnd" cmpd="sng" algn="ctr">
          <a:solidFill>
            <a:schemeClr val="tx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r>
            <a:rPr lang="en-US" sz="2000" b="1" kern="1200" dirty="0" smtClean="0">
              <a:solidFill>
                <a:schemeClr val="tx1"/>
              </a:solidFill>
              <a:latin typeface="Calibri" panose="020F0502020204030204" pitchFamily="34" charset="0"/>
              <a:cs typeface="Calibri" panose="020F0502020204030204" pitchFamily="34" charset="0"/>
            </a:rPr>
            <a:t>Learning goals</a:t>
          </a:r>
          <a:endParaRPr lang="en-US" sz="2000" b="1" kern="1200" dirty="0">
            <a:solidFill>
              <a:schemeClr val="tx1"/>
            </a:solidFill>
            <a:latin typeface="Calibri" panose="020F0502020204030204" pitchFamily="34" charset="0"/>
            <a:cs typeface="Calibri" panose="020F0502020204030204" pitchFamily="34" charset="0"/>
          </a:endParaRPr>
        </a:p>
      </dsp:txBody>
      <dsp:txXfrm>
        <a:off x="3124351" y="3571168"/>
        <a:ext cx="961063" cy="914421"/>
      </dsp:txXfrm>
    </dsp:sp>
    <dsp:sp modelId="{04541485-4DD0-4D1D-89E0-0EF46C0CC9EB}">
      <dsp:nvSpPr>
        <dsp:cNvPr id="0" name=""/>
        <dsp:cNvSpPr/>
      </dsp:nvSpPr>
      <dsp:spPr>
        <a:xfrm rot="10800000">
          <a:off x="2642255" y="2105280"/>
          <a:ext cx="296071" cy="416532"/>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622300">
            <a:lnSpc>
              <a:spcPct val="90000"/>
            </a:lnSpc>
            <a:spcBef>
              <a:spcPct val="0"/>
            </a:spcBef>
            <a:spcAft>
              <a:spcPct val="35000"/>
            </a:spcAft>
          </a:pPr>
          <a:endParaRPr lang="en-US" sz="1400" kern="1200"/>
        </a:p>
      </dsp:txBody>
      <dsp:txXfrm rot="10800000">
        <a:off x="2731076" y="2188586"/>
        <a:ext cx="207250" cy="249920"/>
      </dsp:txXfrm>
    </dsp:sp>
    <dsp:sp modelId="{3BF1EA98-875D-4E6C-9F59-7D6459979F60}">
      <dsp:nvSpPr>
        <dsp:cNvPr id="0" name=""/>
        <dsp:cNvSpPr/>
      </dsp:nvSpPr>
      <dsp:spPr>
        <a:xfrm>
          <a:off x="1277502" y="1700998"/>
          <a:ext cx="1225096" cy="1225096"/>
        </a:xfrm>
        <a:prstGeom prst="ellipse">
          <a:avLst/>
        </a:prstGeom>
        <a:noFill/>
        <a:ln w="15875" cap="rnd" cmpd="sng" algn="ctr">
          <a:solidFill>
            <a:schemeClr val="tx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lang="en-US" sz="1400" b="1" kern="1200" dirty="0" smtClean="0">
              <a:solidFill>
                <a:schemeClr val="tx1"/>
              </a:solidFill>
              <a:latin typeface="Calibri" panose="020F0502020204030204" pitchFamily="34" charset="0"/>
              <a:cs typeface="Calibri" panose="020F0502020204030204" pitchFamily="34" charset="0"/>
            </a:rPr>
            <a:t>Important and current events</a:t>
          </a:r>
          <a:endParaRPr lang="en-US" sz="1400" b="1" kern="1200" dirty="0">
            <a:solidFill>
              <a:schemeClr val="tx1"/>
            </a:solidFill>
            <a:latin typeface="Calibri" panose="020F0502020204030204" pitchFamily="34" charset="0"/>
            <a:cs typeface="Calibri" panose="020F0502020204030204" pitchFamily="34" charset="0"/>
          </a:endParaRPr>
        </a:p>
      </dsp:txBody>
      <dsp:txXfrm>
        <a:off x="1456913" y="1880409"/>
        <a:ext cx="866274" cy="866274"/>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9/layout/ReverseList">
  <dgm:title val=""/>
  <dgm:desc val=""/>
  <dgm:catLst>
    <dgm:cat type="relationship" pri="3800"/>
  </dgm:catLst>
  <dgm:sampData>
    <dgm:dataModel>
      <dgm:ptLst>
        <dgm:pt modelId="0" type="doc"/>
        <dgm:pt modelId="10">
          <dgm:prSet phldr="1"/>
        </dgm:pt>
        <dgm:pt modelId="20">
          <dgm:prSet phldr="1"/>
        </dgm:pt>
      </dgm:ptLst>
      <dgm:cxnLst>
        <dgm:cxn modelId="40" srcId="0" destId="10" srcOrd="0" destOrd="0"/>
        <dgm:cxn modelId="50" srcId="0" destId="20" srcOrd="1" destOrd="0"/>
      </dgm:cxnLst>
      <dgm:bg/>
      <dgm:whole/>
    </dgm:dataModel>
  </dgm:sampData>
  <dgm:styleData>
    <dgm:dataModel>
      <dgm:ptLst>
        <dgm:pt modelId="0" type="doc"/>
        <dgm:pt modelId="10">
          <dgm:prSet phldr="1"/>
        </dgm:pt>
        <dgm:pt modelId="20">
          <dgm:prSet phldr="1"/>
        </dgm:pt>
      </dgm:ptLst>
      <dgm:cxnLst>
        <dgm:cxn modelId="40" srcId="0" destId="10" srcOrd="0" destOrd="0"/>
        <dgm:cxn modelId="50" srcId="0" destId="20" srcOrd="1" destOrd="0"/>
      </dgm:cxnLst>
      <dgm:bg/>
      <dgm:whole/>
    </dgm:dataModel>
  </dgm:styleData>
  <dgm:clrData>
    <dgm:dataModel>
      <dgm:ptLst>
        <dgm:pt modelId="0" type="doc"/>
        <dgm:pt modelId="10">
          <dgm:prSet phldr="1"/>
        </dgm:pt>
        <dgm:pt modelId="20">
          <dgm:prSet phldr="1"/>
        </dgm:pt>
      </dgm:ptLst>
      <dgm:cxnLst>
        <dgm:cxn modelId="40" srcId="0" destId="10" srcOrd="0" destOrd="0"/>
        <dgm:cxn modelId="50" srcId="0" destId="20" srcOrd="1" destOrd="0"/>
      </dgm:cxnLst>
      <dgm:bg/>
      <dgm:whole/>
    </dgm:dataModel>
  </dgm:clrData>
  <dgm:layoutNode name="Name0">
    <dgm:varLst>
      <dgm:chMax val="2"/>
      <dgm:chPref val="2"/>
      <dgm:animLvl val="lvl"/>
    </dgm:varLst>
    <dgm:choose name="Name1">
      <dgm:if name="Name2" axis="ch" ptType="node" func="cnt" op="lte" val="1">
        <dgm:alg type="composite">
          <dgm:param type="ar" val="0.9993"/>
        </dgm:alg>
      </dgm:if>
      <dgm:else name="Name3">
        <dgm:alg type="composite">
          <dgm:param type="ar" val="0.8036"/>
        </dgm:alg>
      </dgm:else>
    </dgm:choose>
    <dgm:shape xmlns:r="http://schemas.openxmlformats.org/officeDocument/2006/relationships" r:blip="">
      <dgm:adjLst/>
    </dgm:shape>
    <dgm:choose name="Name4">
      <dgm:if name="Name5" axis="ch" ptType="node" func="cnt" op="lte" val="1">
        <dgm:constrLst>
          <dgm:constr type="primFontSz" for="des" ptType="node" op="equ" val="65"/>
          <dgm:constr type="l" for="ch" forName="LeftNode" refType="w" fact="0"/>
          <dgm:constr type="t" for="ch" forName="LeftNode" refType="h" fact="0.25"/>
          <dgm:constr type="w" for="ch" forName="LeftNode" refType="w" fact="0.5"/>
          <dgm:constr type="h" for="ch" forName="LeftNode" refType="h"/>
          <dgm:constr type="l" for="ch" forName="LeftText" refType="w" fact="0"/>
          <dgm:constr type="t" for="ch" forName="LeftText" refType="h" fact="0.25"/>
          <dgm:constr type="w" for="ch" forName="LeftText" refType="w" fact="0.5"/>
          <dgm:constr type="h" for="ch" forName="LeftText" refType="h"/>
        </dgm:constrLst>
      </dgm:if>
      <dgm:else name="Name6">
        <dgm:constrLst>
          <dgm:constr type="primFontSz" for="des" ptType="node" op="equ" val="65"/>
          <dgm:constr type="l" for="ch" forName="LeftNode" refType="w" fact="0"/>
          <dgm:constr type="t" for="ch" forName="LeftNode" refType="h" fact="0.1786"/>
          <dgm:constr type="w" for="ch" forName="LeftNode" refType="w" fact="0.4889"/>
          <dgm:constr type="h" for="ch" forName="LeftNode" refType="h" fact="0.6429"/>
          <dgm:constr type="l" for="ch" forName="LeftText" refType="w" fact="0"/>
          <dgm:constr type="t" for="ch" forName="LeftText" refType="h" fact="0.1786"/>
          <dgm:constr type="w" for="ch" forName="LeftText" refType="w" fact="0.4889"/>
          <dgm:constr type="h" for="ch" forName="LeftText" refType="h" fact="0.6429"/>
          <dgm:constr type="l" for="ch" forName="RightNode" refType="w" fact="0.5111"/>
          <dgm:constr type="t" for="ch" forName="RightNode" refType="h" fact="0.1786"/>
          <dgm:constr type="w" for="ch" forName="RightNode" refType="w" fact="0.4889"/>
          <dgm:constr type="h" for="ch" forName="RightNode" refType="h" fact="0.6429"/>
          <dgm:constr type="l" for="ch" forName="RightText" refType="w" fact="0.5111"/>
          <dgm:constr type="t" for="ch" forName="RightText" refType="h" fact="0.1786"/>
          <dgm:constr type="w" for="ch" forName="RightText" refType="w" fact="0.4889"/>
          <dgm:constr type="h" for="ch" forName="RightText" refType="h" fact="0.6429"/>
          <dgm:constr type="l" for="ch" forName="TopArrow" refType="w" fact="0.2444"/>
          <dgm:constr type="t" for="ch" forName="TopArrow" refType="h" fact="0"/>
          <dgm:constr type="w" for="ch" forName="TopArrow" refType="w" fact="0.5111"/>
          <dgm:constr type="h" for="ch" forName="TopArrow" refType="h" fact="0.4107"/>
          <dgm:constr type="l" for="ch" forName="BottomArrow" refType="w" fact="0.2444"/>
          <dgm:constr type="t" for="ch" forName="BottomArrow" refType="h" fact="0.5893"/>
          <dgm:constr type="w" for="ch" forName="BottomArrow" refType="w" fact="0.5111"/>
          <dgm:constr type="h" for="ch" forName="BottomArrow" refType="h" fact="0.4107"/>
        </dgm:constrLst>
      </dgm:else>
    </dgm:choose>
    <dgm:choose name="Name7">
      <dgm:if name="Name8" axis="ch" ptType="node" func="cnt" op="gte" val="1">
        <dgm:layoutNode name="LeftText" styleLbl="revTx" moveWith="LeftNode">
          <dgm:varLst>
            <dgm:bulletEnabled val="1"/>
          </dgm:varLst>
          <dgm:alg type="tx">
            <dgm:param type="txAnchorVert" val="t"/>
            <dgm:param type="parTxLTRAlign" val="l"/>
          </dgm:alg>
          <dgm:choose name="Name9">
            <dgm:if name="Name10" axis="ch" ptType="node" func="cnt" op="lte" val="1">
              <dgm:shape xmlns:r="http://schemas.openxmlformats.org/officeDocument/2006/relationships" type="roundRect" r:blip="" hideGeom="1">
                <dgm:adjLst>
                  <dgm:adj idx="1" val="0.1667"/>
                  <dgm:adj idx="2" val="0"/>
                </dgm:adjLst>
              </dgm:shape>
              <dgm:presOf axis="ch desOrSelf" ptType="node node" st="1 1" cnt="1 0"/>
              <dgm:constrLst>
                <dgm:constr type="lMarg" refType="primFontSz" fact="0.3"/>
                <dgm:constr type="rMarg" refType="primFontSz" fact="0.3"/>
                <dgm:constr type="tMarg" refType="primFontSz" fact="0.5"/>
                <dgm:constr type="bMarg" refType="primFontSz" fact="0.5"/>
              </dgm:constrLst>
            </dgm:if>
            <dgm:else name="Name11">
              <dgm:shape xmlns:r="http://schemas.openxmlformats.org/officeDocument/2006/relationships" rot="270" type="round2SameRect" r:blip="" hideGeom="1">
                <dgm:adjLst>
                  <dgm:adj idx="1" val="0.1667"/>
                  <dgm:adj idx="2" val="0"/>
                </dgm:adjLst>
              </dgm:shape>
              <dgm:presOf axis="ch desOrSelf" ptType="node node" st="1 1" cnt="1 0"/>
              <dgm:constrLst>
                <dgm:constr type="lMarg" refType="primFontSz" fact="0.3"/>
                <dgm:constr type="rMarg" refType="primFontSz" fact="0.45"/>
                <dgm:constr type="tMarg" refType="primFontSz" fact="0.5"/>
                <dgm:constr type="bMarg" refType="primFontSz" fact="0.5"/>
              </dgm:constrLst>
            </dgm:else>
          </dgm:choose>
          <dgm:ruleLst>
            <dgm:rule type="primFontSz" val="5" fact="NaN" max="NaN"/>
          </dgm:ruleLst>
        </dgm:layoutNode>
        <dgm:layoutNode name="LeftNode" styleLbl="bgImgPlace1">
          <dgm:varLst>
            <dgm:chMax val="2"/>
            <dgm:chPref val="2"/>
          </dgm:varLst>
          <dgm:alg type="sp"/>
          <dgm:choose name="Name12">
            <dgm:if name="Name13" axis="ch" ptType="node" func="cnt" op="lte" val="1">
              <dgm:shape xmlns:r="http://schemas.openxmlformats.org/officeDocument/2006/relationships" type="roundRect" r:blip="">
                <dgm:adjLst>
                  <dgm:adj idx="1" val="0.1667"/>
                  <dgm:adj idx="2" val="0"/>
                </dgm:adjLst>
              </dgm:shape>
            </dgm:if>
            <dgm:else name="Name14">
              <dgm:shape xmlns:r="http://schemas.openxmlformats.org/officeDocument/2006/relationships" rot="270" type="round2SameRect" r:blip="">
                <dgm:adjLst>
                  <dgm:adj idx="1" val="0.1667"/>
                  <dgm:adj idx="2" val="0"/>
                </dgm:adjLst>
              </dgm:shape>
            </dgm:else>
          </dgm:choose>
          <dgm:presOf axis="ch desOrSelf" ptType="node node" st="1 1" cnt="1 0"/>
        </dgm:layoutNode>
        <dgm:choose name="Name15">
          <dgm:if name="Name16" axis="ch" ptType="node" func="cnt" op="gte" val="2">
            <dgm:layoutNode name="RightText" styleLbl="revTx" moveWith="RightNode">
              <dgm:varLst>
                <dgm:bulletEnabled val="1"/>
              </dgm:varLst>
              <dgm:alg type="tx">
                <dgm:param type="txAnchorVert" val="t"/>
                <dgm:param type="parTxLTRAlign" val="l"/>
              </dgm:alg>
              <dgm:shape xmlns:r="http://schemas.openxmlformats.org/officeDocument/2006/relationships" rot="90" type="round2SameRect" r:blip="" hideGeom="1">
                <dgm:adjLst>
                  <dgm:adj idx="1" val="0.1667"/>
                  <dgm:adj idx="2" val="0"/>
                </dgm:adjLst>
              </dgm:shape>
              <dgm:presOf axis="ch desOrSelf" ptType="node node" st="2 1" cnt="1 0"/>
              <dgm:constrLst>
                <dgm:constr type="lMarg" refType="primFontSz" fact="0.45"/>
                <dgm:constr type="rMarg" refType="primFontSz" fact="0.3"/>
                <dgm:constr type="tMarg" refType="primFontSz" fact="0.5"/>
                <dgm:constr type="bMarg" refType="primFontSz" fact="0.5"/>
              </dgm:constrLst>
              <dgm:ruleLst>
                <dgm:rule type="primFontSz" val="5" fact="NaN" max="NaN"/>
              </dgm:ruleLst>
            </dgm:layoutNode>
            <dgm:layoutNode name="RightNode" styleLbl="bgImgPlace1">
              <dgm:varLst>
                <dgm:chMax val="0"/>
                <dgm:chPref val="0"/>
              </dgm:varLst>
              <dgm:alg type="sp"/>
              <dgm:shape xmlns:r="http://schemas.openxmlformats.org/officeDocument/2006/relationships" rot="90" type="round2SameRect" r:blip="">
                <dgm:adjLst>
                  <dgm:adj idx="1" val="0.1667"/>
                  <dgm:adj idx="2" val="0"/>
                </dgm:adjLst>
              </dgm:shape>
              <dgm:presOf axis="ch desOrSelf" ptType="node node" st="2 1" cnt="1 0"/>
            </dgm:layoutNode>
            <dgm:layoutNode name="TopArrow">
              <dgm:alg type="sp"/>
              <dgm:shape xmlns:r="http://schemas.openxmlformats.org/officeDocument/2006/relationships" type="circularArrow" r:blip="">
                <dgm:adjLst>
                  <dgm:adj idx="1" val="0.125"/>
                  <dgm:adj idx="2" val="19.0387"/>
                  <dgm:adj idx="3" val="-19.0387"/>
                  <dgm:adj idx="4" val="180"/>
                  <dgm:adj idx="5" val="0.125"/>
                </dgm:adjLst>
              </dgm:shape>
              <dgm:presOf/>
            </dgm:layoutNode>
            <dgm:layoutNode name="BottomArrow">
              <dgm:alg type="sp"/>
              <dgm:shape xmlns:r="http://schemas.openxmlformats.org/officeDocument/2006/relationships" rot="180" type="circularArrow" r:blip="">
                <dgm:adjLst>
                  <dgm:adj idx="1" val="0.125"/>
                  <dgm:adj idx="2" val="19.0387"/>
                  <dgm:adj idx="3" val="-19.0387"/>
                  <dgm:adj idx="4" val="180"/>
                  <dgm:adj idx="5" val="0.125"/>
                </dgm:adjLst>
              </dgm:shape>
              <dgm:presOf/>
            </dgm:layoutNode>
          </dgm:if>
          <dgm:else name="Name17"/>
        </dgm:choose>
      </dgm:if>
      <dgm:else name="Name18"/>
    </dgm:choose>
  </dgm:layoutNode>
</dgm:layoutDef>
</file>

<file path=ppt/diagrams/layout3.xml><?xml version="1.0" encoding="utf-8"?>
<dgm:layoutDef xmlns:dgm="http://schemas.openxmlformats.org/drawingml/2006/diagram" xmlns:a="http://schemas.openxmlformats.org/drawingml/2006/main" uniqueId="urn:microsoft.com/office/officeart/2005/8/layout/radial5">
  <dgm:title val=""/>
  <dgm:desc val=""/>
  <dgm:catLst>
    <dgm:cat type="relationship" pri="23000"/>
    <dgm:cat type="cycle" pri="1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alg type="cycle">
          <dgm:param type="stAng" val="0"/>
          <dgm:param type="spanAng" val="360"/>
          <dgm:param type="ctrShpMap" val="fNode"/>
        </dgm:alg>
      </dgm:if>
      <dgm:else name="Name3">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parTrans" refType="w" refFor="ch" refForName="centerShape" fact="0.4"/>
      <dgm:constr type="w" for="ch" forName="node" refType="w" refFor="ch" refForName="centerShape" op="equ" fact="1.25"/>
      <dgm:constr type="sp" refType="w" refFor="ch" refForName="centerShape" op="equ" fact="0.4"/>
      <dgm:constr type="sibSp" refType="w" refFor="ch" refForName="node" fact="0.3"/>
      <dgm:constr type="primFontSz" for="ch" forName="centerShape" val="65"/>
      <dgm:constr type="primFontSz" for="des" forName="node" op="equ" val="65"/>
      <dgm:constr type="primFontSz" for="des" forName="node" refType="primFontSz" refFor="ch" refForName="centerShape" op="lte"/>
      <dgm:constr type="primFontSz" for="des" forName="connectorText" op="equ" val="55"/>
      <dgm:constr type="primFontSz" for="des" forName="connectorText" refType="primFontSz" refFor="ch" refForName="centerShape" op="lte" fact="0.8"/>
      <dgm:constr type="primFontSz" for="des" forName="connectorText" refType="primFontSz" refFor="des" refForName="node" op="lte"/>
    </dgm:constrLst>
    <dgm:choose name="Name4">
      <dgm:if name="Name5" axis="ch ch" ptType="node node" st="1 1" cnt="1 0" func="cnt" op="lte" val="6">
        <dgm:ruleLst>
          <dgm:rule type="w" for="ch" forName="node" val="NaN" fact="1" max="NaN"/>
        </dgm:ruleLst>
      </dgm:if>
      <dgm:if name="Name6" axis="ch ch" ptType="node node" st="1 1" cnt="1 0" func="cnt" op="lte" val="8">
        <dgm:ruleLst>
          <dgm:rule type="w" for="ch" forName="node" val="NaN" fact="0.9" max="NaN"/>
        </dgm:ruleLst>
      </dgm:if>
      <dgm:if name="Name7" axis="ch ch" ptType="node node" st="1 1" cnt="1 0" func="cnt" op="lte" val="10">
        <dgm:ruleLst>
          <dgm:rule type="w" for="ch" forName="node" val="NaN" fact="0.8" max="NaN"/>
        </dgm:ruleLst>
      </dgm:if>
      <dgm:if name="Name8" axis="ch ch" ptType="node node" st="1 1" cnt="1 0" func="cnt" op="lte" val="12">
        <dgm:ruleLst>
          <dgm:rule type="w" for="ch" forName="node" val="NaN" fact="0.7" max="NaN"/>
        </dgm:ruleLst>
      </dgm:if>
      <dgm:if name="Name9" axis="ch ch" ptType="node node" st="1 1" cnt="1 0" func="cnt" op="lte" val="14">
        <dgm:ruleLst>
          <dgm:rule type="w" for="ch" forName="node" val="NaN" fact="0.6" max="NaN"/>
        </dgm:ruleLst>
      </dgm:if>
      <dgm:else name="Name10">
        <dgm:ruleLst>
          <dgm:rule type="w" for="ch" forName="node" val="NaN" fact="0.5" max="NaN"/>
        </dgm:ruleLst>
      </dgm:else>
    </dgm:choose>
    <dgm:forEach name="Name11"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12" axis="ch">
        <dgm:forEach name="Name13" axis="self" ptType="parTrans">
          <dgm:layoutNode name="parTrans" styleLbl="sibTrans2D1">
            <dgm:alg type="conn">
              <dgm:param type="begPts" val="auto"/>
              <dgm:param type="endPts" val="auto"/>
            </dgm:alg>
            <dgm:shape xmlns:r="http://schemas.openxmlformats.org/officeDocument/2006/relationships" type="conn" r:blip="">
              <dgm:adjLst/>
            </dgm:shape>
            <dgm:presOf axis="self"/>
            <dgm:constrLst>
              <dgm:constr type="h" refType="w" fact="0.85"/>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name="Name14"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w" val="INF" fact="NaN" max="NaN"/>
              <dgm:rule type="primFontSz" val="5" fact="NaN" max="NaN"/>
            </dgm:ruleLst>
          </dgm:layoutNod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9" name="Group 18"/>
          <p:cNvGrpSpPr/>
          <p:nvPr/>
        </p:nvGrpSpPr>
        <p:grpSpPr>
          <a:xfrm>
            <a:off x="546100" y="-4763"/>
            <a:ext cx="5014912" cy="6862763"/>
            <a:chOff x="2928938" y="-4763"/>
            <a:chExt cx="5014912" cy="6862763"/>
          </a:xfrm>
        </p:grpSpPr>
        <p:sp>
          <p:nvSpPr>
            <p:cNvPr id="22" name="Freeform 6"/>
            <p:cNvSpPr/>
            <p:nvPr/>
          </p:nvSpPr>
          <p:spPr bwMode="auto">
            <a:xfrm>
              <a:off x="3367088" y="-4763"/>
              <a:ext cx="1063625" cy="2782888"/>
            </a:xfrm>
            <a:custGeom>
              <a:avLst/>
              <a:gdLst/>
              <a:ahLst/>
              <a:cxnLst/>
              <a:rect l="0" t="0" r="r" b="b"/>
              <a:pathLst>
                <a:path w="670" h="1753">
                  <a:moveTo>
                    <a:pt x="0" y="1696"/>
                  </a:moveTo>
                  <a:lnTo>
                    <a:pt x="225" y="1753"/>
                  </a:lnTo>
                  <a:lnTo>
                    <a:pt x="670" y="0"/>
                  </a:lnTo>
                  <a:lnTo>
                    <a:pt x="430" y="0"/>
                  </a:lnTo>
                  <a:lnTo>
                    <a:pt x="0" y="1696"/>
                  </a:lnTo>
                  <a:close/>
                </a:path>
              </a:pathLst>
            </a:custGeom>
            <a:solidFill>
              <a:schemeClr val="accent1"/>
            </a:solidFill>
            <a:ln>
              <a:noFill/>
            </a:ln>
          </p:spPr>
        </p:sp>
        <p:sp>
          <p:nvSpPr>
            <p:cNvPr id="23" name="Freeform 7"/>
            <p:cNvSpPr/>
            <p:nvPr/>
          </p:nvSpPr>
          <p:spPr bwMode="auto">
            <a:xfrm>
              <a:off x="2928938" y="-4763"/>
              <a:ext cx="1035050" cy="2673350"/>
            </a:xfrm>
            <a:custGeom>
              <a:avLst/>
              <a:gdLst/>
              <a:ahLst/>
              <a:cxnLst/>
              <a:rect l="0" t="0" r="r" b="b"/>
              <a:pathLst>
                <a:path w="652" h="1684">
                  <a:moveTo>
                    <a:pt x="225" y="1684"/>
                  </a:moveTo>
                  <a:lnTo>
                    <a:pt x="652" y="0"/>
                  </a:lnTo>
                  <a:lnTo>
                    <a:pt x="411" y="0"/>
                  </a:lnTo>
                  <a:lnTo>
                    <a:pt x="0" y="1627"/>
                  </a:lnTo>
                  <a:lnTo>
                    <a:pt x="219" y="1681"/>
                  </a:lnTo>
                  <a:lnTo>
                    <a:pt x="225" y="1684"/>
                  </a:lnTo>
                  <a:close/>
                </a:path>
              </a:pathLst>
            </a:custGeom>
            <a:solidFill>
              <a:schemeClr val="tx1">
                <a:lumMod val="65000"/>
                <a:lumOff val="35000"/>
              </a:schemeClr>
            </a:solidFill>
            <a:ln>
              <a:noFill/>
            </a:ln>
          </p:spPr>
        </p:sp>
        <p:sp>
          <p:nvSpPr>
            <p:cNvPr id="24" name="Freeform 9"/>
            <p:cNvSpPr/>
            <p:nvPr/>
          </p:nvSpPr>
          <p:spPr bwMode="auto">
            <a:xfrm>
              <a:off x="2928938" y="2582862"/>
              <a:ext cx="2693987" cy="4275138"/>
            </a:xfrm>
            <a:custGeom>
              <a:avLst/>
              <a:gdLst/>
              <a:ahLst/>
              <a:cxnLst/>
              <a:rect l="0" t="0" r="r" b="b"/>
              <a:pathLst>
                <a:path w="1697" h="2693">
                  <a:moveTo>
                    <a:pt x="0" y="0"/>
                  </a:moveTo>
                  <a:lnTo>
                    <a:pt x="1622" y="2693"/>
                  </a:lnTo>
                  <a:lnTo>
                    <a:pt x="1697" y="2693"/>
                  </a:lnTo>
                  <a:lnTo>
                    <a:pt x="0" y="0"/>
                  </a:lnTo>
                  <a:close/>
                </a:path>
              </a:pathLst>
            </a:custGeom>
            <a:solidFill>
              <a:schemeClr val="tx1">
                <a:lumMod val="85000"/>
                <a:lumOff val="15000"/>
              </a:schemeClr>
            </a:solidFill>
            <a:ln>
              <a:noFill/>
            </a:ln>
          </p:spPr>
        </p:sp>
        <p:sp>
          <p:nvSpPr>
            <p:cNvPr id="25" name="Freeform 10"/>
            <p:cNvSpPr/>
            <p:nvPr/>
          </p:nvSpPr>
          <p:spPr bwMode="auto">
            <a:xfrm>
              <a:off x="3371850" y="2692400"/>
              <a:ext cx="3332162" cy="4165600"/>
            </a:xfrm>
            <a:custGeom>
              <a:avLst/>
              <a:gdLst/>
              <a:ahLst/>
              <a:cxnLst/>
              <a:rect l="0" t="0" r="r" b="b"/>
              <a:pathLst>
                <a:path w="2099" h="2624">
                  <a:moveTo>
                    <a:pt x="2099" y="2624"/>
                  </a:moveTo>
                  <a:lnTo>
                    <a:pt x="0" y="0"/>
                  </a:lnTo>
                  <a:lnTo>
                    <a:pt x="2021" y="2624"/>
                  </a:lnTo>
                  <a:lnTo>
                    <a:pt x="2099" y="2624"/>
                  </a:lnTo>
                  <a:close/>
                </a:path>
              </a:pathLst>
            </a:custGeom>
            <a:solidFill>
              <a:schemeClr val="accent1">
                <a:lumMod val="50000"/>
              </a:schemeClr>
            </a:solidFill>
            <a:ln>
              <a:noFill/>
            </a:ln>
          </p:spPr>
        </p:sp>
        <p:sp>
          <p:nvSpPr>
            <p:cNvPr id="26" name="Freeform 11"/>
            <p:cNvSpPr/>
            <p:nvPr/>
          </p:nvSpPr>
          <p:spPr bwMode="auto">
            <a:xfrm>
              <a:off x="3367088" y="2687637"/>
              <a:ext cx="4576762" cy="4170363"/>
            </a:xfrm>
            <a:custGeom>
              <a:avLst/>
              <a:gdLst/>
              <a:ahLst/>
              <a:cxnLst/>
              <a:rect l="0" t="0" r="r" b="b"/>
              <a:pathLst>
                <a:path w="2883" h="2627">
                  <a:moveTo>
                    <a:pt x="0" y="0"/>
                  </a:moveTo>
                  <a:lnTo>
                    <a:pt x="3" y="3"/>
                  </a:lnTo>
                  <a:lnTo>
                    <a:pt x="2102" y="2627"/>
                  </a:lnTo>
                  <a:lnTo>
                    <a:pt x="2883" y="2627"/>
                  </a:lnTo>
                  <a:lnTo>
                    <a:pt x="225" y="57"/>
                  </a:lnTo>
                  <a:lnTo>
                    <a:pt x="0" y="0"/>
                  </a:lnTo>
                  <a:close/>
                </a:path>
              </a:pathLst>
            </a:custGeom>
            <a:solidFill>
              <a:schemeClr val="accent1">
                <a:lumMod val="75000"/>
              </a:schemeClr>
            </a:solidFill>
            <a:ln>
              <a:noFill/>
            </a:ln>
          </p:spPr>
        </p:sp>
        <p:sp>
          <p:nvSpPr>
            <p:cNvPr id="27" name="Freeform 12"/>
            <p:cNvSpPr/>
            <p:nvPr/>
          </p:nvSpPr>
          <p:spPr bwMode="auto">
            <a:xfrm>
              <a:off x="2928938" y="2578100"/>
              <a:ext cx="3584575" cy="4279900"/>
            </a:xfrm>
            <a:custGeom>
              <a:avLst/>
              <a:gdLst/>
              <a:ahLst/>
              <a:cxnLst/>
              <a:rect l="0" t="0" r="r" b="b"/>
              <a:pathLst>
                <a:path w="2258" h="2696">
                  <a:moveTo>
                    <a:pt x="2258" y="2696"/>
                  </a:moveTo>
                  <a:lnTo>
                    <a:pt x="264" y="111"/>
                  </a:lnTo>
                  <a:lnTo>
                    <a:pt x="228" y="60"/>
                  </a:lnTo>
                  <a:lnTo>
                    <a:pt x="225" y="57"/>
                  </a:lnTo>
                  <a:lnTo>
                    <a:pt x="0" y="0"/>
                  </a:lnTo>
                  <a:lnTo>
                    <a:pt x="0" y="3"/>
                  </a:lnTo>
                  <a:lnTo>
                    <a:pt x="1697" y="2696"/>
                  </a:lnTo>
                  <a:lnTo>
                    <a:pt x="2258" y="2696"/>
                  </a:lnTo>
                  <a:close/>
                </a:path>
              </a:pathLst>
            </a:custGeom>
            <a:solidFill>
              <a:schemeClr val="tx1">
                <a:lumMod val="75000"/>
                <a:lumOff val="25000"/>
              </a:schemeClr>
            </a:solidFill>
            <a:ln>
              <a:noFill/>
            </a:ln>
          </p:spPr>
        </p:sp>
      </p:grpSp>
      <p:sp>
        <p:nvSpPr>
          <p:cNvPr id="2" name="Title 1"/>
          <p:cNvSpPr>
            <a:spLocks noGrp="1"/>
          </p:cNvSpPr>
          <p:nvPr>
            <p:ph type="ctrTitle"/>
          </p:nvPr>
        </p:nvSpPr>
        <p:spPr>
          <a:xfrm>
            <a:off x="2928401" y="1380068"/>
            <a:ext cx="8574622" cy="2616199"/>
          </a:xfrm>
        </p:spPr>
        <p:txBody>
          <a:bodyPr anchor="b">
            <a:normAutofit/>
          </a:bodyPr>
          <a:lstStyle>
            <a:lvl1pPr algn="r">
              <a:defRPr sz="6000">
                <a:effectLst/>
              </a:defRPr>
            </a:lvl1pPr>
          </a:lstStyle>
          <a:p>
            <a:r>
              <a:rPr lang="en-US" smtClean="0"/>
              <a:t>Click to edit Master title style</a:t>
            </a:r>
            <a:endParaRPr lang="en-US" dirty="0"/>
          </a:p>
        </p:txBody>
      </p:sp>
      <p:sp>
        <p:nvSpPr>
          <p:cNvPr id="3" name="Subtitle 2"/>
          <p:cNvSpPr>
            <a:spLocks noGrp="1"/>
          </p:cNvSpPr>
          <p:nvPr>
            <p:ph type="subTitle" idx="1"/>
          </p:nvPr>
        </p:nvSpPr>
        <p:spPr>
          <a:xfrm>
            <a:off x="4515377" y="3996267"/>
            <a:ext cx="6987645" cy="1388534"/>
          </a:xfrm>
        </p:spPr>
        <p:txBody>
          <a:bodyPr anchor="t">
            <a:normAutofit/>
          </a:bodyPr>
          <a:lstStyle>
            <a:lvl1pPr marL="0" indent="0" algn="r">
              <a:buNone/>
              <a:defRPr sz="21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A6F905FF-C2D3-4571-B008-FC09E75DBAF6}" type="datetimeFigureOut">
              <a:rPr lang="en-AU" smtClean="0"/>
              <a:t>8/11/2021</a:t>
            </a:fld>
            <a:endParaRPr lang="en-AU"/>
          </a:p>
        </p:txBody>
      </p:sp>
      <p:sp>
        <p:nvSpPr>
          <p:cNvPr id="5" name="Footer Placeholder 4"/>
          <p:cNvSpPr>
            <a:spLocks noGrp="1"/>
          </p:cNvSpPr>
          <p:nvPr>
            <p:ph type="ftr" sz="quarter" idx="11"/>
          </p:nvPr>
        </p:nvSpPr>
        <p:spPr>
          <a:xfrm>
            <a:off x="5332412" y="5883275"/>
            <a:ext cx="4324044" cy="365125"/>
          </a:xfrm>
        </p:spPr>
        <p:txBody>
          <a:bodyPr/>
          <a:lstStyle/>
          <a:p>
            <a:endParaRPr lang="en-AU"/>
          </a:p>
        </p:txBody>
      </p:sp>
      <p:sp>
        <p:nvSpPr>
          <p:cNvPr id="6" name="Slide Number Placeholder 5"/>
          <p:cNvSpPr>
            <a:spLocks noGrp="1"/>
          </p:cNvSpPr>
          <p:nvPr>
            <p:ph type="sldNum" sz="quarter" idx="12"/>
          </p:nvPr>
        </p:nvSpPr>
        <p:spPr/>
        <p:txBody>
          <a:bodyPr/>
          <a:lstStyle/>
          <a:p>
            <a:fld id="{12AFDA26-6A48-41FA-86FA-2D3A136BD7DE}" type="slidenum">
              <a:rPr lang="en-AU" smtClean="0"/>
              <a:t>‹#›</a:t>
            </a:fld>
            <a:endParaRPr lang="en-AU"/>
          </a:p>
        </p:txBody>
      </p:sp>
    </p:spTree>
    <p:extLst>
      <p:ext uri="{BB962C8B-B14F-4D97-AF65-F5344CB8AC3E}">
        <p14:creationId xmlns:p14="http://schemas.microsoft.com/office/powerpoint/2010/main" val="25276280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1" y="4732865"/>
            <a:ext cx="10018711" cy="566738"/>
          </a:xfrm>
        </p:spPr>
        <p:txBody>
          <a:bodyPr anchor="b">
            <a:normAutofit/>
          </a:bodyPr>
          <a:lstStyle>
            <a:lvl1pPr algn="ctr">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386012" y="932112"/>
            <a:ext cx="8225944" cy="3164976"/>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484311" y="5299603"/>
            <a:ext cx="10018711" cy="493712"/>
          </a:xfrm>
        </p:spPr>
        <p:txBody>
          <a:bodyPr>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A6F905FF-C2D3-4571-B008-FC09E75DBAF6}" type="datetimeFigureOut">
              <a:rPr lang="en-AU" smtClean="0"/>
              <a:t>8/11/2021</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12AFDA26-6A48-41FA-86FA-2D3A136BD7DE}" type="slidenum">
              <a:rPr lang="en-AU" smtClean="0"/>
              <a:t>‹#›</a:t>
            </a:fld>
            <a:endParaRPr lang="en-AU"/>
          </a:p>
        </p:txBody>
      </p:sp>
    </p:spTree>
    <p:extLst>
      <p:ext uri="{BB962C8B-B14F-4D97-AF65-F5344CB8AC3E}">
        <p14:creationId xmlns:p14="http://schemas.microsoft.com/office/powerpoint/2010/main" val="10562843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2" y="685800"/>
            <a:ext cx="10018711" cy="3048000"/>
          </a:xfrm>
        </p:spPr>
        <p:txBody>
          <a:bodyPr anchor="ctr">
            <a:normAutofit/>
          </a:bodyPr>
          <a:lstStyle>
            <a:lvl1pPr algn="ctr">
              <a:defRPr sz="32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484312" y="4343400"/>
            <a:ext cx="10018713"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A6F905FF-C2D3-4571-B008-FC09E75DBAF6}" type="datetimeFigureOut">
              <a:rPr lang="en-AU" smtClean="0"/>
              <a:t>8/11/2021</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12AFDA26-6A48-41FA-86FA-2D3A136BD7DE}" type="slidenum">
              <a:rPr lang="en-AU" smtClean="0"/>
              <a:t>‹#›</a:t>
            </a:fld>
            <a:endParaRPr lang="en-AU"/>
          </a:p>
        </p:txBody>
      </p:sp>
    </p:spTree>
    <p:extLst>
      <p:ext uri="{BB962C8B-B14F-4D97-AF65-F5344CB8AC3E}">
        <p14:creationId xmlns:p14="http://schemas.microsoft.com/office/powerpoint/2010/main" val="39054237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2436811" y="3428999"/>
            <a:ext cx="8532815" cy="381000"/>
          </a:xfrm>
        </p:spPr>
        <p:txBody>
          <a:bodyPr anchor="ctr">
            <a:normAutofit/>
          </a:bodyPr>
          <a:lstStyle>
            <a:lvl1pPr marL="0" indent="0">
              <a:buFontTx/>
              <a:buNone/>
              <a:defRPr sz="18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1484311" y="4343400"/>
            <a:ext cx="10018711"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A6F905FF-C2D3-4571-B008-FC09E75DBAF6}" type="datetimeFigureOut">
              <a:rPr lang="en-AU" smtClean="0"/>
              <a:t>8/11/2021</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12AFDA26-6A48-41FA-86FA-2D3A136BD7DE}" type="slidenum">
              <a:rPr lang="en-AU" smtClean="0"/>
              <a:t>‹#›</a:t>
            </a:fld>
            <a:endParaRPr lang="en-AU"/>
          </a:p>
        </p:txBody>
      </p:sp>
    </p:spTree>
    <p:extLst>
      <p:ext uri="{BB962C8B-B14F-4D97-AF65-F5344CB8AC3E}">
        <p14:creationId xmlns:p14="http://schemas.microsoft.com/office/powerpoint/2010/main" val="334283164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484313" y="3308581"/>
            <a:ext cx="10018709" cy="1468800"/>
          </a:xfrm>
        </p:spPr>
        <p:txBody>
          <a:bodyPr anchor="b">
            <a:normAutofit/>
          </a:bodyPr>
          <a:lstStyle>
            <a:lvl1pPr algn="r">
              <a:defRPr sz="32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484312" y="4777381"/>
            <a:ext cx="10018710"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A6F905FF-C2D3-4571-B008-FC09E75DBAF6}" type="datetimeFigureOut">
              <a:rPr lang="en-AU" smtClean="0"/>
              <a:t>8/11/2021</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12AFDA26-6A48-41FA-86FA-2D3A136BD7DE}" type="slidenum">
              <a:rPr lang="en-AU" smtClean="0"/>
              <a:t>‹#›</a:t>
            </a:fld>
            <a:endParaRPr lang="en-AU"/>
          </a:p>
        </p:txBody>
      </p:sp>
    </p:spTree>
    <p:extLst>
      <p:ext uri="{BB962C8B-B14F-4D97-AF65-F5344CB8AC3E}">
        <p14:creationId xmlns:p14="http://schemas.microsoft.com/office/powerpoint/2010/main" val="133756620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1484313" y="3886200"/>
            <a:ext cx="10018710" cy="889000"/>
          </a:xfrm>
        </p:spPr>
        <p:txBody>
          <a:bodyPr vert="horz" lIns="91440" tIns="45720" rIns="91440" bIns="45720" rtlCol="0" anchor="b">
            <a:normAutofit/>
          </a:bodyPr>
          <a:lstStyle>
            <a:lvl1pPr algn="r">
              <a:buNone/>
              <a:defRPr lang="en-US" sz="2400" b="0" cap="none" dirty="0">
                <a:ln w="3175" cmpd="sng">
                  <a:noFill/>
                </a:ln>
                <a:solidFill>
                  <a:schemeClr val="tx1"/>
                </a:solidFill>
                <a:effectLst/>
              </a:defRPr>
            </a:lvl1pPr>
          </a:lstStyle>
          <a:p>
            <a:pPr marL="0" lvl="0">
              <a:spcBef>
                <a:spcPct val="0"/>
              </a:spcBef>
              <a:buNone/>
            </a:pPr>
            <a:r>
              <a:rPr lang="en-US" smtClean="0"/>
              <a:t>Edit Master text styles</a:t>
            </a:r>
          </a:p>
        </p:txBody>
      </p:sp>
      <p:sp>
        <p:nvSpPr>
          <p:cNvPr id="3" name="Text Placeholder 2"/>
          <p:cNvSpPr>
            <a:spLocks noGrp="1"/>
          </p:cNvSpPr>
          <p:nvPr>
            <p:ph type="body" idx="1"/>
          </p:nvPr>
        </p:nvSpPr>
        <p:spPr>
          <a:xfrm>
            <a:off x="1484312" y="4775200"/>
            <a:ext cx="10018710" cy="1016000"/>
          </a:xfrm>
        </p:spPr>
        <p:txBody>
          <a:bodyPr anchor="t">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A6F905FF-C2D3-4571-B008-FC09E75DBAF6}" type="datetimeFigureOut">
              <a:rPr lang="en-AU" smtClean="0"/>
              <a:t>8/11/2021</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12AFDA26-6A48-41FA-86FA-2D3A136BD7DE}" type="slidenum">
              <a:rPr lang="en-AU" smtClean="0"/>
              <a:t>‹#›</a:t>
            </a:fld>
            <a:endParaRPr lang="en-AU"/>
          </a:p>
        </p:txBody>
      </p:sp>
    </p:spTree>
    <p:extLst>
      <p:ext uri="{BB962C8B-B14F-4D97-AF65-F5344CB8AC3E}">
        <p14:creationId xmlns:p14="http://schemas.microsoft.com/office/powerpoint/2010/main" val="107198575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1484313" y="685800"/>
            <a:ext cx="10018712" cy="2727325"/>
          </a:xfrm>
        </p:spPr>
        <p:txBody>
          <a:bodyPr vert="horz" lIns="91440" tIns="45720" rIns="91440" bIns="45720" rtlCol="0" anchor="ctr">
            <a:normAutofit/>
          </a:bodyPr>
          <a:lstStyle>
            <a:lvl1pPr>
              <a:defRPr lang="en-US" b="0" dirty="0"/>
            </a:lvl1pPr>
          </a:lstStyle>
          <a:p>
            <a:pPr marL="0" lvl="0"/>
            <a:r>
              <a:rPr lang="en-US" smtClean="0"/>
              <a:t>Click to edit Master title style</a:t>
            </a:r>
            <a:endParaRPr lang="en-US" dirty="0"/>
          </a:p>
        </p:txBody>
      </p:sp>
      <p:sp>
        <p:nvSpPr>
          <p:cNvPr id="10" name="Text Placeholder 9"/>
          <p:cNvSpPr>
            <a:spLocks noGrp="1"/>
          </p:cNvSpPr>
          <p:nvPr>
            <p:ph type="body" sz="quarter" idx="13"/>
          </p:nvPr>
        </p:nvSpPr>
        <p:spPr>
          <a:xfrm>
            <a:off x="1484312" y="3505200"/>
            <a:ext cx="10018713"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n-US" smtClean="0"/>
              <a:t>Edit Master text styles</a:t>
            </a:r>
          </a:p>
        </p:txBody>
      </p:sp>
      <p:sp>
        <p:nvSpPr>
          <p:cNvPr id="3" name="Text Placeholder 2"/>
          <p:cNvSpPr>
            <a:spLocks noGrp="1"/>
          </p:cNvSpPr>
          <p:nvPr>
            <p:ph type="body" idx="1"/>
          </p:nvPr>
        </p:nvSpPr>
        <p:spPr>
          <a:xfrm>
            <a:off x="1484311" y="4343400"/>
            <a:ext cx="10018713"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A6F905FF-C2D3-4571-B008-FC09E75DBAF6}" type="datetimeFigureOut">
              <a:rPr lang="en-AU" smtClean="0"/>
              <a:t>8/11/2021</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12AFDA26-6A48-41FA-86FA-2D3A136BD7DE}" type="slidenum">
              <a:rPr lang="en-AU" smtClean="0"/>
              <a:t>‹#›</a:t>
            </a:fld>
            <a:endParaRPr lang="en-AU"/>
          </a:p>
        </p:txBody>
      </p:sp>
    </p:spTree>
    <p:extLst>
      <p:ext uri="{BB962C8B-B14F-4D97-AF65-F5344CB8AC3E}">
        <p14:creationId xmlns:p14="http://schemas.microsoft.com/office/powerpoint/2010/main" val="386051578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A6F905FF-C2D3-4571-B008-FC09E75DBAF6}" type="datetimeFigureOut">
              <a:rPr lang="en-AU" smtClean="0"/>
              <a:t>8/11/2021</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12AFDA26-6A48-41FA-86FA-2D3A136BD7DE}" type="slidenum">
              <a:rPr lang="en-AU" smtClean="0"/>
              <a:t>‹#›</a:t>
            </a:fld>
            <a:endParaRPr lang="en-AU"/>
          </a:p>
        </p:txBody>
      </p:sp>
    </p:spTree>
    <p:extLst>
      <p:ext uri="{BB962C8B-B14F-4D97-AF65-F5344CB8AC3E}">
        <p14:creationId xmlns:p14="http://schemas.microsoft.com/office/powerpoint/2010/main" val="141494499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732655" y="685800"/>
            <a:ext cx="1770369" cy="51054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484312" y="685800"/>
            <a:ext cx="8019742" cy="5105400"/>
          </a:xfrm>
        </p:spPr>
        <p:txBody>
          <a:bodyPr vert="eaVert"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A6F905FF-C2D3-4571-B008-FC09E75DBAF6}" type="datetimeFigureOut">
              <a:rPr lang="en-AU" smtClean="0"/>
              <a:t>8/11/2021</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12AFDA26-6A48-41FA-86FA-2D3A136BD7DE}" type="slidenum">
              <a:rPr lang="en-AU" smtClean="0"/>
              <a:t>‹#›</a:t>
            </a:fld>
            <a:endParaRPr lang="en-AU"/>
          </a:p>
        </p:txBody>
      </p:sp>
    </p:spTree>
    <p:extLst>
      <p:ext uri="{BB962C8B-B14F-4D97-AF65-F5344CB8AC3E}">
        <p14:creationId xmlns:p14="http://schemas.microsoft.com/office/powerpoint/2010/main" val="38530239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nchor="ct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A6F905FF-C2D3-4571-B008-FC09E75DBAF6}" type="datetimeFigureOut">
              <a:rPr lang="en-AU" smtClean="0"/>
              <a:t>8/11/2021</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a:xfrm>
            <a:off x="10951856" y="5867131"/>
            <a:ext cx="551167" cy="365125"/>
          </a:xfrm>
        </p:spPr>
        <p:txBody>
          <a:bodyPr/>
          <a:lstStyle/>
          <a:p>
            <a:fld id="{12AFDA26-6A48-41FA-86FA-2D3A136BD7DE}" type="slidenum">
              <a:rPr lang="en-AU" smtClean="0"/>
              <a:t>‹#›</a:t>
            </a:fld>
            <a:endParaRPr lang="en-AU"/>
          </a:p>
        </p:txBody>
      </p:sp>
    </p:spTree>
    <p:extLst>
      <p:ext uri="{BB962C8B-B14F-4D97-AF65-F5344CB8AC3E}">
        <p14:creationId xmlns:p14="http://schemas.microsoft.com/office/powerpoint/2010/main" val="8751954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72279" y="2666999"/>
            <a:ext cx="8930747" cy="2110382"/>
          </a:xfrm>
        </p:spPr>
        <p:txBody>
          <a:bodyPr anchor="b"/>
          <a:lstStyle>
            <a:lvl1pPr algn="r">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72278" y="4777381"/>
            <a:ext cx="8930748"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A6F905FF-C2D3-4571-B008-FC09E75DBAF6}" type="datetimeFigureOut">
              <a:rPr lang="en-AU" smtClean="0"/>
              <a:t>8/11/2021</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12AFDA26-6A48-41FA-86FA-2D3A136BD7DE}" type="slidenum">
              <a:rPr lang="en-AU" smtClean="0"/>
              <a:t>‹#›</a:t>
            </a:fld>
            <a:endParaRPr lang="en-AU"/>
          </a:p>
        </p:txBody>
      </p:sp>
    </p:spTree>
    <p:extLst>
      <p:ext uri="{BB962C8B-B14F-4D97-AF65-F5344CB8AC3E}">
        <p14:creationId xmlns:p14="http://schemas.microsoft.com/office/powerpoint/2010/main" val="37722784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84311" y="685800"/>
            <a:ext cx="10018713" cy="1752599"/>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484312" y="2666999"/>
            <a:ext cx="4895055" cy="3124201"/>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607967" y="2667000"/>
            <a:ext cx="4895056" cy="3124200"/>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A6F905FF-C2D3-4571-B008-FC09E75DBAF6}" type="datetimeFigureOut">
              <a:rPr lang="en-AU" smtClean="0"/>
              <a:t>8/11/2021</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12AFDA26-6A48-41FA-86FA-2D3A136BD7DE}" type="slidenum">
              <a:rPr lang="en-AU" smtClean="0"/>
              <a:t>‹#›</a:t>
            </a:fld>
            <a:endParaRPr lang="en-AU"/>
          </a:p>
        </p:txBody>
      </p:sp>
    </p:spTree>
    <p:extLst>
      <p:ext uri="{BB962C8B-B14F-4D97-AF65-F5344CB8AC3E}">
        <p14:creationId xmlns:p14="http://schemas.microsoft.com/office/powerpoint/2010/main" val="6039077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1772179" y="2658533"/>
            <a:ext cx="4607188"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484311"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880487" y="2667000"/>
            <a:ext cx="4622537"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607967"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A6F905FF-C2D3-4571-B008-FC09E75DBAF6}" type="datetimeFigureOut">
              <a:rPr lang="en-AU" smtClean="0"/>
              <a:t>8/11/2021</a:t>
            </a:fld>
            <a:endParaRPr lang="en-AU"/>
          </a:p>
        </p:txBody>
      </p:sp>
      <p:sp>
        <p:nvSpPr>
          <p:cNvPr id="8" name="Footer Placeholder 7"/>
          <p:cNvSpPr>
            <a:spLocks noGrp="1"/>
          </p:cNvSpPr>
          <p:nvPr>
            <p:ph type="ftr" sz="quarter" idx="11"/>
          </p:nvPr>
        </p:nvSpPr>
        <p:spPr/>
        <p:txBody>
          <a:bodyPr/>
          <a:lstStyle/>
          <a:p>
            <a:endParaRPr lang="en-AU"/>
          </a:p>
        </p:txBody>
      </p:sp>
      <p:sp>
        <p:nvSpPr>
          <p:cNvPr id="9" name="Slide Number Placeholder 8"/>
          <p:cNvSpPr>
            <a:spLocks noGrp="1"/>
          </p:cNvSpPr>
          <p:nvPr>
            <p:ph type="sldNum" sz="quarter" idx="12"/>
          </p:nvPr>
        </p:nvSpPr>
        <p:spPr/>
        <p:txBody>
          <a:bodyPr/>
          <a:lstStyle/>
          <a:p>
            <a:fld id="{12AFDA26-6A48-41FA-86FA-2D3A136BD7DE}" type="slidenum">
              <a:rPr lang="en-AU" smtClean="0"/>
              <a:t>‹#›</a:t>
            </a:fld>
            <a:endParaRPr lang="en-AU"/>
          </a:p>
        </p:txBody>
      </p:sp>
    </p:spTree>
    <p:extLst>
      <p:ext uri="{BB962C8B-B14F-4D97-AF65-F5344CB8AC3E}">
        <p14:creationId xmlns:p14="http://schemas.microsoft.com/office/powerpoint/2010/main" val="18757838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A6F905FF-C2D3-4571-B008-FC09E75DBAF6}" type="datetimeFigureOut">
              <a:rPr lang="en-AU" smtClean="0"/>
              <a:t>8/11/2021</a:t>
            </a:fld>
            <a:endParaRPr lang="en-AU"/>
          </a:p>
        </p:txBody>
      </p:sp>
      <p:sp>
        <p:nvSpPr>
          <p:cNvPr id="4" name="Footer Placeholder 3"/>
          <p:cNvSpPr>
            <a:spLocks noGrp="1"/>
          </p:cNvSpPr>
          <p:nvPr>
            <p:ph type="ftr" sz="quarter" idx="11"/>
          </p:nvPr>
        </p:nvSpPr>
        <p:spPr/>
        <p:txBody>
          <a:bodyPr/>
          <a:lstStyle/>
          <a:p>
            <a:endParaRPr lang="en-AU"/>
          </a:p>
        </p:txBody>
      </p:sp>
      <p:sp>
        <p:nvSpPr>
          <p:cNvPr id="5" name="Slide Number Placeholder 4"/>
          <p:cNvSpPr>
            <a:spLocks noGrp="1"/>
          </p:cNvSpPr>
          <p:nvPr>
            <p:ph type="sldNum" sz="quarter" idx="12"/>
          </p:nvPr>
        </p:nvSpPr>
        <p:spPr/>
        <p:txBody>
          <a:bodyPr/>
          <a:lstStyle/>
          <a:p>
            <a:fld id="{12AFDA26-6A48-41FA-86FA-2D3A136BD7DE}" type="slidenum">
              <a:rPr lang="en-AU" smtClean="0"/>
              <a:t>‹#›</a:t>
            </a:fld>
            <a:endParaRPr lang="en-AU"/>
          </a:p>
        </p:txBody>
      </p:sp>
    </p:spTree>
    <p:extLst>
      <p:ext uri="{BB962C8B-B14F-4D97-AF65-F5344CB8AC3E}">
        <p14:creationId xmlns:p14="http://schemas.microsoft.com/office/powerpoint/2010/main" val="13140703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6F905FF-C2D3-4571-B008-FC09E75DBAF6}" type="datetimeFigureOut">
              <a:rPr lang="en-AU" smtClean="0"/>
              <a:t>8/11/2021</a:t>
            </a:fld>
            <a:endParaRPr lang="en-AU"/>
          </a:p>
        </p:txBody>
      </p:sp>
      <p:sp>
        <p:nvSpPr>
          <p:cNvPr id="3" name="Footer Placeholder 2"/>
          <p:cNvSpPr>
            <a:spLocks noGrp="1"/>
          </p:cNvSpPr>
          <p:nvPr>
            <p:ph type="ftr" sz="quarter" idx="11"/>
          </p:nvPr>
        </p:nvSpPr>
        <p:spPr/>
        <p:txBody>
          <a:bodyPr/>
          <a:lstStyle/>
          <a:p>
            <a:endParaRPr lang="en-AU"/>
          </a:p>
        </p:txBody>
      </p:sp>
      <p:sp>
        <p:nvSpPr>
          <p:cNvPr id="4" name="Slide Number Placeholder 3"/>
          <p:cNvSpPr>
            <a:spLocks noGrp="1"/>
          </p:cNvSpPr>
          <p:nvPr>
            <p:ph type="sldNum" sz="quarter" idx="12"/>
          </p:nvPr>
        </p:nvSpPr>
        <p:spPr/>
        <p:txBody>
          <a:bodyPr/>
          <a:lstStyle/>
          <a:p>
            <a:fld id="{12AFDA26-6A48-41FA-86FA-2D3A136BD7DE}" type="slidenum">
              <a:rPr lang="en-AU" smtClean="0"/>
              <a:t>‹#›</a:t>
            </a:fld>
            <a:endParaRPr lang="en-AU"/>
          </a:p>
        </p:txBody>
      </p:sp>
    </p:spTree>
    <p:extLst>
      <p:ext uri="{BB962C8B-B14F-4D97-AF65-F5344CB8AC3E}">
        <p14:creationId xmlns:p14="http://schemas.microsoft.com/office/powerpoint/2010/main" val="399679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2" y="1600200"/>
            <a:ext cx="3549121" cy="1371600"/>
          </a:xfrm>
        </p:spPr>
        <p:txBody>
          <a:bodyPr anchor="b">
            <a:normAutofit/>
          </a:bodyPr>
          <a:lstStyle>
            <a:lvl1pPr algn="ctr">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5262033" y="685799"/>
            <a:ext cx="6240990" cy="5105401"/>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484312" y="2971800"/>
            <a:ext cx="3549121" cy="18288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A6F905FF-C2D3-4571-B008-FC09E75DBAF6}" type="datetimeFigureOut">
              <a:rPr lang="en-AU" smtClean="0"/>
              <a:t>8/11/2021</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12AFDA26-6A48-41FA-86FA-2D3A136BD7DE}" type="slidenum">
              <a:rPr lang="en-AU" smtClean="0"/>
              <a:t>‹#›</a:t>
            </a:fld>
            <a:endParaRPr lang="en-AU"/>
          </a:p>
        </p:txBody>
      </p:sp>
    </p:spTree>
    <p:extLst>
      <p:ext uri="{BB962C8B-B14F-4D97-AF65-F5344CB8AC3E}">
        <p14:creationId xmlns:p14="http://schemas.microsoft.com/office/powerpoint/2010/main" val="30091147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2724" y="1752599"/>
            <a:ext cx="5426158" cy="1371600"/>
          </a:xfrm>
        </p:spPr>
        <p:txBody>
          <a:bodyPr anchor="b">
            <a:normAutofit/>
          </a:bodyPr>
          <a:lstStyle>
            <a:lvl1pPr algn="ctr">
              <a:defRPr sz="2800" b="0"/>
            </a:lvl1pPr>
          </a:lstStyle>
          <a:p>
            <a:r>
              <a:rPr lang="en-US" smtClean="0"/>
              <a:t>Click to edit Master title style</a:t>
            </a:r>
            <a:endParaRPr lang="en-US" dirty="0"/>
          </a:p>
        </p:txBody>
      </p:sp>
      <p:sp>
        <p:nvSpPr>
          <p:cNvPr id="14" name="Picture Placeholder 2"/>
          <p:cNvSpPr>
            <a:spLocks noGrp="1" noChangeAspect="1"/>
          </p:cNvSpPr>
          <p:nvPr>
            <p:ph type="pic" idx="1"/>
          </p:nvPr>
        </p:nvSpPr>
        <p:spPr>
          <a:xfrm>
            <a:off x="7594682" y="914400"/>
            <a:ext cx="3280974" cy="4572000"/>
          </a:xfrm>
          <a:prstGeom prst="roundRect">
            <a:avLst>
              <a:gd name="adj" fmla="val 42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482724" y="3124199"/>
            <a:ext cx="5426158" cy="1828800"/>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A6F905FF-C2D3-4571-B008-FC09E75DBAF6}" type="datetimeFigureOut">
              <a:rPr lang="en-AU" smtClean="0"/>
              <a:t>8/11/2021</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12AFDA26-6A48-41FA-86FA-2D3A136BD7DE}" type="slidenum">
              <a:rPr lang="en-AU" smtClean="0"/>
              <a:t>‹#›</a:t>
            </a:fld>
            <a:endParaRPr lang="en-AU"/>
          </a:p>
        </p:txBody>
      </p:sp>
    </p:spTree>
    <p:extLst>
      <p:ext uri="{BB962C8B-B14F-4D97-AF65-F5344CB8AC3E}">
        <p14:creationId xmlns:p14="http://schemas.microsoft.com/office/powerpoint/2010/main" val="31370019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7" name="Group 6"/>
          <p:cNvGrpSpPr/>
          <p:nvPr/>
        </p:nvGrpSpPr>
        <p:grpSpPr>
          <a:xfrm>
            <a:off x="150812" y="0"/>
            <a:ext cx="2436813" cy="6858001"/>
            <a:chOff x="1320800" y="0"/>
            <a:chExt cx="2436813" cy="6858001"/>
          </a:xfrm>
        </p:grpSpPr>
        <p:sp>
          <p:nvSpPr>
            <p:cNvPr id="8" name="Freeform 6"/>
            <p:cNvSpPr/>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9" name="Freeform 7"/>
            <p:cNvSpPr/>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0" name="Freeform 8"/>
            <p:cNvSpPr/>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1" name="Freeform 9"/>
            <p:cNvSpPr/>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2" name="Freeform 10"/>
            <p:cNvSpPr/>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3" name="Freeform 11"/>
            <p:cNvSpPr/>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2" name="Title Placeholder 1"/>
          <p:cNvSpPr>
            <a:spLocks noGrp="1"/>
          </p:cNvSpPr>
          <p:nvPr>
            <p:ph type="title"/>
          </p:nvPr>
        </p:nvSpPr>
        <p:spPr>
          <a:xfrm>
            <a:off x="1484311" y="685800"/>
            <a:ext cx="10018713" cy="1752599"/>
          </a:xfrm>
          <a:prstGeom prst="rect">
            <a:avLst/>
          </a:prstGeom>
          <a:effectLst/>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484310" y="2666999"/>
            <a:ext cx="10018713" cy="3124201"/>
          </a:xfrm>
          <a:prstGeom prst="rect">
            <a:avLst/>
          </a:prstGeom>
        </p:spPr>
        <p:txBody>
          <a:bodyPr vert="horz" lIns="91440" tIns="45720" rIns="91440" bIns="45720" rtlCol="0" anchor="ct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9732656" y="5883275"/>
            <a:ext cx="1143000"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A6F905FF-C2D3-4571-B008-FC09E75DBAF6}" type="datetimeFigureOut">
              <a:rPr lang="en-AU" smtClean="0"/>
              <a:t>8/11/2021</a:t>
            </a:fld>
            <a:endParaRPr lang="en-AU"/>
          </a:p>
        </p:txBody>
      </p:sp>
      <p:sp>
        <p:nvSpPr>
          <p:cNvPr id="5" name="Footer Placeholder 4"/>
          <p:cNvSpPr>
            <a:spLocks noGrp="1"/>
          </p:cNvSpPr>
          <p:nvPr>
            <p:ph type="ftr" sz="quarter" idx="3"/>
          </p:nvPr>
        </p:nvSpPr>
        <p:spPr>
          <a:xfrm>
            <a:off x="2572279" y="5883275"/>
            <a:ext cx="7084177" cy="3651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AU"/>
          </a:p>
        </p:txBody>
      </p:sp>
      <p:sp>
        <p:nvSpPr>
          <p:cNvPr id="6" name="Slide Number Placeholder 5"/>
          <p:cNvSpPr>
            <a:spLocks noGrp="1"/>
          </p:cNvSpPr>
          <p:nvPr>
            <p:ph type="sldNum" sz="quarter" idx="4"/>
          </p:nvPr>
        </p:nvSpPr>
        <p:spPr>
          <a:xfrm>
            <a:off x="10951856" y="5883275"/>
            <a:ext cx="551167"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12AFDA26-6A48-41FA-86FA-2D3A136BD7DE}" type="slidenum">
              <a:rPr lang="en-AU" smtClean="0"/>
              <a:t>‹#›</a:t>
            </a:fld>
            <a:endParaRPr lang="en-AU"/>
          </a:p>
        </p:txBody>
      </p:sp>
    </p:spTree>
    <p:extLst>
      <p:ext uri="{BB962C8B-B14F-4D97-AF65-F5344CB8AC3E}">
        <p14:creationId xmlns:p14="http://schemas.microsoft.com/office/powerpoint/2010/main" val="328743903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86928" y="0"/>
            <a:ext cx="9144000" cy="1219200"/>
          </a:xfrm>
        </p:spPr>
        <p:txBody>
          <a:bodyPr/>
          <a:lstStyle/>
          <a:p>
            <a:pPr algn="ctr"/>
            <a:r>
              <a:rPr lang="en-US" dirty="0" smtClean="0">
                <a:latin typeface="Calibri" panose="020F0502020204030204" pitchFamily="34" charset="0"/>
                <a:cs typeface="Calibri" panose="020F0502020204030204" pitchFamily="34" charset="0"/>
              </a:rPr>
              <a:t>PROGRAM PLANNING</a:t>
            </a:r>
            <a:endParaRPr lang="en-AU" dirty="0">
              <a:latin typeface="Calibri" panose="020F0502020204030204" pitchFamily="34" charset="0"/>
              <a:cs typeface="Calibri" panose="020F0502020204030204" pitchFamily="34" charset="0"/>
            </a:endParaRP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l="45067" t="76907" r="42400" b="12907"/>
          <a:stretch>
            <a:fillRect/>
          </a:stretch>
        </p:blipFill>
        <p:spPr bwMode="auto">
          <a:xfrm>
            <a:off x="10580687" y="0"/>
            <a:ext cx="1611313" cy="814387"/>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4" name="Diagram 3"/>
          <p:cNvGraphicFramePr/>
          <p:nvPr>
            <p:extLst>
              <p:ext uri="{D42A27DB-BD31-4B8C-83A1-F6EECF244321}">
                <p14:modId xmlns:p14="http://schemas.microsoft.com/office/powerpoint/2010/main" val="673976578"/>
              </p:ext>
            </p:extLst>
          </p:nvPr>
        </p:nvGraphicFramePr>
        <p:xfrm>
          <a:off x="3354717" y="926700"/>
          <a:ext cx="8128000" cy="541866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15535378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391728" y="92012"/>
            <a:ext cx="9144000" cy="1219200"/>
          </a:xfrm>
        </p:spPr>
        <p:txBody>
          <a:bodyPr>
            <a:noAutofit/>
          </a:bodyPr>
          <a:lstStyle/>
          <a:p>
            <a:pPr algn="ctr"/>
            <a:r>
              <a:rPr lang="en-US" sz="4400" dirty="0" smtClean="0">
                <a:latin typeface="Calibri" panose="020F0502020204030204" pitchFamily="34" charset="0"/>
                <a:cs typeface="Calibri" panose="020F0502020204030204" pitchFamily="34" charset="0"/>
              </a:rPr>
              <a:t>Group Program and individual observations are interconnected. </a:t>
            </a:r>
            <a:endParaRPr lang="en-AU" sz="4400" dirty="0">
              <a:latin typeface="Calibri" panose="020F0502020204030204" pitchFamily="34" charset="0"/>
              <a:cs typeface="Calibri" panose="020F0502020204030204" pitchFamily="34" charset="0"/>
            </a:endParaRP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l="45067" t="76907" r="42400" b="12907"/>
          <a:stretch>
            <a:fillRect/>
          </a:stretch>
        </p:blipFill>
        <p:spPr bwMode="auto">
          <a:xfrm>
            <a:off x="10580687" y="0"/>
            <a:ext cx="1611313" cy="814387"/>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3" name="Diagram 2"/>
          <p:cNvGraphicFramePr/>
          <p:nvPr>
            <p:extLst>
              <p:ext uri="{D42A27DB-BD31-4B8C-83A1-F6EECF244321}">
                <p14:modId xmlns:p14="http://schemas.microsoft.com/office/powerpoint/2010/main" val="882418824"/>
              </p:ext>
            </p:extLst>
          </p:nvPr>
        </p:nvGraphicFramePr>
        <p:xfrm>
          <a:off x="2656937" y="1311214"/>
          <a:ext cx="5647426" cy="450298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TextBox 4"/>
          <p:cNvSpPr txBox="1"/>
          <p:nvPr/>
        </p:nvSpPr>
        <p:spPr>
          <a:xfrm rot="10800000" flipH="1" flipV="1">
            <a:off x="8050508" y="1669882"/>
            <a:ext cx="3841918" cy="3785652"/>
          </a:xfrm>
          <a:prstGeom prst="rect">
            <a:avLst/>
          </a:prstGeom>
          <a:noFill/>
        </p:spPr>
        <p:txBody>
          <a:bodyPr wrap="square" rtlCol="0">
            <a:spAutoFit/>
          </a:bodyPr>
          <a:lstStyle/>
          <a:p>
            <a:pPr marL="285750" indent="-285750" algn="just">
              <a:buFont typeface="Arial" panose="020B0604020202020204" pitchFamily="34" charset="0"/>
              <a:buChar char="•"/>
            </a:pPr>
            <a:r>
              <a:rPr lang="en-US" sz="2000" dirty="0" smtClean="0">
                <a:latin typeface="Calibri" panose="020F0502020204030204" pitchFamily="34" charset="0"/>
                <a:cs typeface="Calibri" panose="020F0502020204030204" pitchFamily="34" charset="0"/>
              </a:rPr>
              <a:t>Group Program and individual observations are linked. </a:t>
            </a:r>
          </a:p>
          <a:p>
            <a:pPr algn="just"/>
            <a:endParaRPr lang="en-US" sz="2000" dirty="0" smtClean="0">
              <a:latin typeface="Calibri" panose="020F0502020204030204" pitchFamily="34" charset="0"/>
              <a:cs typeface="Calibri" panose="020F0502020204030204" pitchFamily="34" charset="0"/>
            </a:endParaRPr>
          </a:p>
          <a:p>
            <a:pPr marL="285750" indent="-285750" algn="just">
              <a:buFont typeface="Arial" panose="020B0604020202020204" pitchFamily="34" charset="0"/>
              <a:buChar char="•"/>
            </a:pPr>
            <a:r>
              <a:rPr lang="en-US" sz="2000" dirty="0" smtClean="0">
                <a:latin typeface="Calibri" panose="020F0502020204030204" pitchFamily="34" charset="0"/>
                <a:cs typeface="Calibri" panose="020F0502020204030204" pitchFamily="34" charset="0"/>
              </a:rPr>
              <a:t>Individual observations are drawn from the experiences provided in group program. </a:t>
            </a:r>
          </a:p>
          <a:p>
            <a:pPr algn="just"/>
            <a:endParaRPr lang="en-US" sz="2000" dirty="0" smtClean="0">
              <a:latin typeface="Calibri" panose="020F0502020204030204" pitchFamily="34" charset="0"/>
              <a:cs typeface="Calibri" panose="020F0502020204030204" pitchFamily="34" charset="0"/>
            </a:endParaRPr>
          </a:p>
          <a:p>
            <a:pPr marL="285750" indent="-285750" algn="just">
              <a:buFont typeface="Arial" panose="020B0604020202020204" pitchFamily="34" charset="0"/>
              <a:buChar char="•"/>
            </a:pPr>
            <a:r>
              <a:rPr lang="en-US" sz="2000" dirty="0" smtClean="0">
                <a:latin typeface="Calibri" panose="020F0502020204030204" pitchFamily="34" charset="0"/>
                <a:cs typeface="Calibri" panose="020F0502020204030204" pitchFamily="34" charset="0"/>
              </a:rPr>
              <a:t>Critical reflection of the group program enables to locate “learning moments” which can be converted into learning stories. </a:t>
            </a:r>
            <a:endParaRPr lang="en-AU" sz="20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74082256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3999" y="0"/>
            <a:ext cx="9144000" cy="1219200"/>
          </a:xfrm>
        </p:spPr>
        <p:txBody>
          <a:bodyPr>
            <a:noAutofit/>
          </a:bodyPr>
          <a:lstStyle/>
          <a:p>
            <a:pPr algn="ctr"/>
            <a:r>
              <a:rPr lang="en-US" sz="5400" dirty="0" smtClean="0">
                <a:latin typeface="Calibri" panose="020F0502020204030204" pitchFamily="34" charset="0"/>
                <a:cs typeface="Calibri" panose="020F0502020204030204" pitchFamily="34" charset="0"/>
              </a:rPr>
              <a:t>Group Program</a:t>
            </a:r>
            <a:endParaRPr lang="en-AU" sz="5400" dirty="0">
              <a:latin typeface="Calibri" panose="020F0502020204030204" pitchFamily="34" charset="0"/>
              <a:cs typeface="Calibri" panose="020F0502020204030204" pitchFamily="34" charset="0"/>
            </a:endParaRP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l="45067" t="76907" r="42400" b="12907"/>
          <a:stretch>
            <a:fillRect/>
          </a:stretch>
        </p:blipFill>
        <p:spPr bwMode="auto">
          <a:xfrm>
            <a:off x="10580687" y="0"/>
            <a:ext cx="1611313" cy="814387"/>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4" name="Diagram 3"/>
          <p:cNvGraphicFramePr/>
          <p:nvPr>
            <p:extLst>
              <p:ext uri="{D42A27DB-BD31-4B8C-83A1-F6EECF244321}">
                <p14:modId xmlns:p14="http://schemas.microsoft.com/office/powerpoint/2010/main" val="2422145103"/>
              </p:ext>
            </p:extLst>
          </p:nvPr>
        </p:nvGraphicFramePr>
        <p:xfrm>
          <a:off x="4468483" y="2018580"/>
          <a:ext cx="7209766" cy="466114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6" name="TextBox 5"/>
          <p:cNvSpPr txBox="1"/>
          <p:nvPr/>
        </p:nvSpPr>
        <p:spPr>
          <a:xfrm>
            <a:off x="2156604" y="1356438"/>
            <a:ext cx="9949132" cy="400110"/>
          </a:xfrm>
          <a:prstGeom prst="rect">
            <a:avLst/>
          </a:prstGeom>
          <a:noFill/>
        </p:spPr>
        <p:txBody>
          <a:bodyPr wrap="square" rtlCol="0">
            <a:spAutoFit/>
          </a:bodyPr>
          <a:lstStyle/>
          <a:p>
            <a:r>
              <a:rPr lang="en-US" sz="2000" dirty="0" smtClean="0">
                <a:latin typeface="Calibri" panose="020F0502020204030204" pitchFamily="34" charset="0"/>
                <a:cs typeface="Calibri" panose="020F0502020204030204" pitchFamily="34" charset="0"/>
              </a:rPr>
              <a:t>Group Program can have one or combination of focus points from the diagram below</a:t>
            </a:r>
            <a:endParaRPr lang="en-AU" sz="20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17915571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3999" y="0"/>
            <a:ext cx="9144000" cy="1023668"/>
          </a:xfrm>
        </p:spPr>
        <p:txBody>
          <a:bodyPr>
            <a:noAutofit/>
          </a:bodyPr>
          <a:lstStyle/>
          <a:p>
            <a:pPr algn="ctr"/>
            <a:r>
              <a:rPr lang="en-US" sz="5400" dirty="0" smtClean="0">
                <a:latin typeface="Calibri" panose="020F0502020204030204" pitchFamily="34" charset="0"/>
                <a:cs typeface="Calibri" panose="020F0502020204030204" pitchFamily="34" charset="0"/>
              </a:rPr>
              <a:t>Group Program</a:t>
            </a:r>
            <a:endParaRPr lang="en-AU" sz="5400" dirty="0">
              <a:latin typeface="Calibri" panose="020F0502020204030204" pitchFamily="34" charset="0"/>
              <a:cs typeface="Calibri" panose="020F0502020204030204" pitchFamily="34" charset="0"/>
            </a:endParaRP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l="45067" t="76907" r="42400" b="12907"/>
          <a:stretch>
            <a:fillRect/>
          </a:stretch>
        </p:blipFill>
        <p:spPr bwMode="auto">
          <a:xfrm>
            <a:off x="10580687" y="0"/>
            <a:ext cx="1611313" cy="814387"/>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p:cNvSpPr txBox="1"/>
          <p:nvPr/>
        </p:nvSpPr>
        <p:spPr>
          <a:xfrm>
            <a:off x="3076753" y="1023668"/>
            <a:ext cx="9040484" cy="5355312"/>
          </a:xfrm>
          <a:prstGeom prst="rect">
            <a:avLst/>
          </a:prstGeom>
          <a:noFill/>
        </p:spPr>
        <p:txBody>
          <a:bodyPr wrap="square" rtlCol="0">
            <a:spAutoFit/>
          </a:bodyPr>
          <a:lstStyle/>
          <a:p>
            <a:pPr marL="285750" indent="-285750" algn="just">
              <a:buFont typeface="Arial" panose="020B0604020202020204" pitchFamily="34" charset="0"/>
              <a:buChar char="•"/>
            </a:pPr>
            <a:r>
              <a:rPr lang="en-US" dirty="0" smtClean="0">
                <a:latin typeface="Calibri" panose="020F0502020204030204" pitchFamily="34" charset="0"/>
                <a:cs typeface="Calibri" panose="020F0502020204030204" pitchFamily="34" charset="0"/>
              </a:rPr>
              <a:t>Group Program is one program for all children. </a:t>
            </a:r>
          </a:p>
          <a:p>
            <a:pPr marL="285750" indent="-285750" algn="just">
              <a:buFont typeface="Arial" panose="020B0604020202020204" pitchFamily="34" charset="0"/>
              <a:buChar char="•"/>
            </a:pPr>
            <a:r>
              <a:rPr lang="en-US" dirty="0" smtClean="0">
                <a:latin typeface="Calibri" panose="020F0502020204030204" pitchFamily="34" charset="0"/>
                <a:cs typeface="Calibri" panose="020F0502020204030204" pitchFamily="34" charset="0"/>
              </a:rPr>
              <a:t>Group Program is ever evolving throughout the period it is designed for. </a:t>
            </a:r>
          </a:p>
          <a:p>
            <a:pPr marL="285750" indent="-285750" algn="just">
              <a:buFont typeface="Arial" panose="020B0604020202020204" pitchFamily="34" charset="0"/>
              <a:buChar char="•"/>
            </a:pPr>
            <a:r>
              <a:rPr lang="en-US" dirty="0" smtClean="0">
                <a:latin typeface="Calibri" panose="020F0502020204030204" pitchFamily="34" charset="0"/>
                <a:cs typeface="Calibri" panose="020F0502020204030204" pitchFamily="34" charset="0"/>
              </a:rPr>
              <a:t>Group program includes educator led, spontaneous and child initiated experiences. Those can be marked in the plan with abbreviations such as (EL, SP and CI)</a:t>
            </a:r>
          </a:p>
          <a:p>
            <a:pPr marL="285750" indent="-285750" algn="just">
              <a:buFont typeface="Arial" panose="020B0604020202020204" pitchFamily="34" charset="0"/>
              <a:buChar char="•"/>
            </a:pPr>
            <a:r>
              <a:rPr lang="en-US" dirty="0" smtClean="0">
                <a:latin typeface="Calibri" panose="020F0502020204030204" pitchFamily="34" charset="0"/>
                <a:cs typeface="Calibri" panose="020F0502020204030204" pitchFamily="34" charset="0"/>
              </a:rPr>
              <a:t>Any learning moment or individual milestones achieved which is observed during the experiences can be marked in the plan with child’s initials. </a:t>
            </a:r>
          </a:p>
          <a:p>
            <a:pPr marL="285750" indent="-285750" algn="just">
              <a:buFont typeface="Arial" panose="020B0604020202020204" pitchFamily="34" charset="0"/>
              <a:buChar char="•"/>
            </a:pPr>
            <a:r>
              <a:rPr lang="en-US" dirty="0" smtClean="0">
                <a:latin typeface="Calibri" panose="020F0502020204030204" pitchFamily="34" charset="0"/>
                <a:cs typeface="Calibri" panose="020F0502020204030204" pitchFamily="34" charset="0"/>
              </a:rPr>
              <a:t>That learning moment can then be converted into individual observation or can be combined together with similar milestones to make up a learning story. </a:t>
            </a:r>
          </a:p>
          <a:p>
            <a:pPr marL="285750" indent="-285750" algn="just">
              <a:buFont typeface="Arial" panose="020B0604020202020204" pitchFamily="34" charset="0"/>
              <a:buChar char="•"/>
            </a:pPr>
            <a:r>
              <a:rPr lang="en-US" b="1" dirty="0" smtClean="0">
                <a:latin typeface="Calibri" panose="020F0502020204030204" pitchFamily="34" charset="0"/>
                <a:cs typeface="Calibri" panose="020F0502020204030204" pitchFamily="34" charset="0"/>
              </a:rPr>
              <a:t>Focus areas- </a:t>
            </a:r>
            <a:r>
              <a:rPr lang="en-US" dirty="0" smtClean="0">
                <a:latin typeface="Calibri" panose="020F0502020204030204" pitchFamily="34" charset="0"/>
                <a:cs typeface="Calibri" panose="020F0502020204030204" pitchFamily="34" charset="0"/>
              </a:rPr>
              <a:t>examples- Wellbeing, Independence, Confidence, Communication, Literacy, resilience, cultural awareness </a:t>
            </a:r>
            <a:r>
              <a:rPr lang="en-US" dirty="0" err="1" smtClean="0">
                <a:latin typeface="Calibri" panose="020F0502020204030204" pitchFamily="34" charset="0"/>
                <a:cs typeface="Calibri" panose="020F0502020204030204" pitchFamily="34" charset="0"/>
              </a:rPr>
              <a:t>etc</a:t>
            </a:r>
            <a:r>
              <a:rPr lang="en-US" dirty="0" smtClean="0">
                <a:latin typeface="Calibri" panose="020F0502020204030204" pitchFamily="34" charset="0"/>
                <a:cs typeface="Calibri" panose="020F0502020204030204" pitchFamily="34" charset="0"/>
              </a:rPr>
              <a:t> (connected to EYLF learning outcomes). </a:t>
            </a:r>
          </a:p>
          <a:p>
            <a:pPr marL="285750" indent="-285750" algn="just">
              <a:buFont typeface="Arial" panose="020B0604020202020204" pitchFamily="34" charset="0"/>
              <a:buChar char="•"/>
            </a:pPr>
            <a:r>
              <a:rPr lang="en-US" b="1" dirty="0" smtClean="0">
                <a:latin typeface="Calibri" panose="020F0502020204030204" pitchFamily="34" charset="0"/>
                <a:cs typeface="Calibri" panose="020F0502020204030204" pitchFamily="34" charset="0"/>
              </a:rPr>
              <a:t>Focus skills- </a:t>
            </a:r>
            <a:r>
              <a:rPr lang="en-US" dirty="0" smtClean="0">
                <a:latin typeface="Calibri" panose="020F0502020204030204" pitchFamily="34" charset="0"/>
                <a:cs typeface="Calibri" panose="020F0502020204030204" pitchFamily="34" charset="0"/>
              </a:rPr>
              <a:t>examples- Physical (gross and fine motor), Social and emotional skills, sensory, hand eye coordination, problem solving skills, social skills, creative and imaginative skills </a:t>
            </a:r>
            <a:r>
              <a:rPr lang="en-US" dirty="0" err="1" smtClean="0">
                <a:latin typeface="Calibri" panose="020F0502020204030204" pitchFamily="34" charset="0"/>
                <a:cs typeface="Calibri" panose="020F0502020204030204" pitchFamily="34" charset="0"/>
              </a:rPr>
              <a:t>etc</a:t>
            </a:r>
            <a:endParaRPr lang="en-US" dirty="0" smtClean="0">
              <a:latin typeface="Calibri" panose="020F0502020204030204" pitchFamily="34" charset="0"/>
              <a:cs typeface="Calibri" panose="020F0502020204030204" pitchFamily="34" charset="0"/>
            </a:endParaRPr>
          </a:p>
          <a:p>
            <a:pPr marL="285750" indent="-285750" algn="just">
              <a:buFont typeface="Arial" panose="020B0604020202020204" pitchFamily="34" charset="0"/>
              <a:buChar char="•"/>
            </a:pPr>
            <a:r>
              <a:rPr lang="en-US" b="1" dirty="0" smtClean="0">
                <a:latin typeface="Calibri" panose="020F0502020204030204" pitchFamily="34" charset="0"/>
                <a:cs typeface="Calibri" panose="020F0502020204030204" pitchFamily="34" charset="0"/>
              </a:rPr>
              <a:t>Learning goals- </a:t>
            </a:r>
            <a:r>
              <a:rPr lang="en-US" dirty="0" smtClean="0">
                <a:latin typeface="Calibri" panose="020F0502020204030204" pitchFamily="34" charset="0"/>
                <a:cs typeface="Calibri" panose="020F0502020204030204" pitchFamily="34" charset="0"/>
              </a:rPr>
              <a:t>examples- developmental milestones such as holding  a pencil, hand grip, rolling a ball, catching and throwing, able to say words and sentences, can dress and undress on their own, can eat by themselves, can read and write </a:t>
            </a:r>
            <a:r>
              <a:rPr lang="en-US" dirty="0" err="1" smtClean="0">
                <a:latin typeface="Calibri" panose="020F0502020204030204" pitchFamily="34" charset="0"/>
                <a:cs typeface="Calibri" panose="020F0502020204030204" pitchFamily="34" charset="0"/>
              </a:rPr>
              <a:t>etc</a:t>
            </a:r>
            <a:endParaRPr lang="en-US" dirty="0" smtClean="0">
              <a:latin typeface="Calibri" panose="020F0502020204030204" pitchFamily="34" charset="0"/>
              <a:cs typeface="Calibri" panose="020F0502020204030204" pitchFamily="34" charset="0"/>
            </a:endParaRPr>
          </a:p>
          <a:p>
            <a:pPr marL="285750" indent="-285750" algn="just">
              <a:buFont typeface="Arial" panose="020B0604020202020204" pitchFamily="34" charset="0"/>
              <a:buChar char="•"/>
            </a:pPr>
            <a:r>
              <a:rPr lang="en-US" b="1" dirty="0" smtClean="0">
                <a:latin typeface="Calibri" panose="020F0502020204030204" pitchFamily="34" charset="0"/>
                <a:cs typeface="Calibri" panose="020F0502020204030204" pitchFamily="34" charset="0"/>
              </a:rPr>
              <a:t>Important events and current affairs- </a:t>
            </a:r>
            <a:r>
              <a:rPr lang="en-US" dirty="0" smtClean="0">
                <a:latin typeface="Calibri" panose="020F0502020204030204" pitchFamily="34" charset="0"/>
                <a:cs typeface="Calibri" panose="020F0502020204030204" pitchFamily="34" charset="0"/>
              </a:rPr>
              <a:t>examples- including important events and designing experiences with focus on those events to promote skills. Events such as Olympics, NAIDOC week, Christmas, Anzac day, world environment day, child protection week </a:t>
            </a:r>
            <a:r>
              <a:rPr lang="en-US" dirty="0" err="1" smtClean="0">
                <a:latin typeface="Calibri" panose="020F0502020204030204" pitchFamily="34" charset="0"/>
                <a:cs typeface="Calibri" panose="020F0502020204030204" pitchFamily="34" charset="0"/>
              </a:rPr>
              <a:t>etc</a:t>
            </a:r>
            <a:endParaRPr lang="en-US" dirty="0" smtClean="0">
              <a:latin typeface="Calibri" panose="020F0502020204030204" pitchFamily="34" charset="0"/>
              <a:cs typeface="Calibri" panose="020F0502020204030204" pitchFamily="34" charset="0"/>
            </a:endParaRPr>
          </a:p>
          <a:p>
            <a:pPr marL="285750" indent="-285750">
              <a:buFont typeface="Arial" panose="020B0604020202020204" pitchFamily="34" charset="0"/>
              <a:buChar char="•"/>
            </a:pPr>
            <a:endParaRPr lang="en-AU" dirty="0"/>
          </a:p>
        </p:txBody>
      </p:sp>
    </p:spTree>
    <p:extLst>
      <p:ext uri="{BB962C8B-B14F-4D97-AF65-F5344CB8AC3E}">
        <p14:creationId xmlns:p14="http://schemas.microsoft.com/office/powerpoint/2010/main" val="45010599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3999" y="0"/>
            <a:ext cx="9144000" cy="1023668"/>
          </a:xfrm>
        </p:spPr>
        <p:txBody>
          <a:bodyPr>
            <a:noAutofit/>
          </a:bodyPr>
          <a:lstStyle/>
          <a:p>
            <a:pPr algn="ctr"/>
            <a:r>
              <a:rPr lang="en-US" sz="4800" dirty="0" smtClean="0">
                <a:latin typeface="Calibri" panose="020F0502020204030204" pitchFamily="34" charset="0"/>
                <a:cs typeface="Calibri" panose="020F0502020204030204" pitchFamily="34" charset="0"/>
              </a:rPr>
              <a:t>Group Program- </a:t>
            </a:r>
            <a:r>
              <a:rPr lang="en-US" sz="4800" dirty="0">
                <a:latin typeface="Calibri" panose="020F0502020204030204" pitchFamily="34" charset="0"/>
                <a:cs typeface="Calibri" panose="020F0502020204030204" pitchFamily="34" charset="0"/>
              </a:rPr>
              <a:t>c</a:t>
            </a:r>
            <a:r>
              <a:rPr lang="en-US" sz="4800" dirty="0" smtClean="0">
                <a:latin typeface="Calibri" panose="020F0502020204030204" pitchFamily="34" charset="0"/>
                <a:cs typeface="Calibri" panose="020F0502020204030204" pitchFamily="34" charset="0"/>
              </a:rPr>
              <a:t>ritical reflections</a:t>
            </a:r>
            <a:endParaRPr lang="en-AU" sz="4800" dirty="0">
              <a:latin typeface="Calibri" panose="020F0502020204030204" pitchFamily="34" charset="0"/>
              <a:cs typeface="Calibri" panose="020F0502020204030204" pitchFamily="34" charset="0"/>
            </a:endParaRP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l="45067" t="76907" r="42400" b="12907"/>
          <a:stretch>
            <a:fillRect/>
          </a:stretch>
        </p:blipFill>
        <p:spPr bwMode="auto">
          <a:xfrm>
            <a:off x="10580687" y="0"/>
            <a:ext cx="1611313" cy="814387"/>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p:cNvSpPr txBox="1"/>
          <p:nvPr/>
        </p:nvSpPr>
        <p:spPr>
          <a:xfrm>
            <a:off x="3243531" y="1075426"/>
            <a:ext cx="9040484" cy="5632311"/>
          </a:xfrm>
          <a:prstGeom prst="rect">
            <a:avLst/>
          </a:prstGeom>
          <a:noFill/>
        </p:spPr>
        <p:txBody>
          <a:bodyPr wrap="square" rtlCol="0">
            <a:spAutoFit/>
          </a:bodyPr>
          <a:lstStyle/>
          <a:p>
            <a:pPr marL="285750" indent="-285750" algn="just">
              <a:buFont typeface="Arial" panose="020B0604020202020204" pitchFamily="34" charset="0"/>
              <a:buChar char="•"/>
            </a:pPr>
            <a:r>
              <a:rPr lang="en-US" dirty="0" smtClean="0">
                <a:latin typeface="Calibri" panose="020F0502020204030204" pitchFamily="34" charset="0"/>
                <a:cs typeface="Calibri" panose="020F0502020204030204" pitchFamily="34" charset="0"/>
              </a:rPr>
              <a:t>Critical reflections of the group program are to be done at the end of the period the plan is designed for. For a monthly program, a critical evaluation is to be documented at the end of the month. </a:t>
            </a:r>
          </a:p>
          <a:p>
            <a:pPr marL="285750" indent="-285750" algn="just">
              <a:buFont typeface="Arial" panose="020B0604020202020204" pitchFamily="34" charset="0"/>
              <a:buChar char="•"/>
            </a:pPr>
            <a:r>
              <a:rPr lang="en-US" dirty="0" smtClean="0">
                <a:latin typeface="Calibri" panose="020F0502020204030204" pitchFamily="34" charset="0"/>
                <a:cs typeface="Calibri" panose="020F0502020204030204" pitchFamily="34" charset="0"/>
              </a:rPr>
              <a:t>Critical reflection is generally sub categorized in 4 parts- </a:t>
            </a:r>
          </a:p>
          <a:p>
            <a:pPr algn="just"/>
            <a:endParaRPr lang="en-US" dirty="0" smtClean="0">
              <a:latin typeface="Calibri" panose="020F0502020204030204" pitchFamily="34" charset="0"/>
              <a:cs typeface="Calibri" panose="020F0502020204030204" pitchFamily="34" charset="0"/>
            </a:endParaRPr>
          </a:p>
          <a:p>
            <a:pPr marL="285750" indent="-285750" algn="just">
              <a:buFont typeface="Arial" panose="020B0604020202020204" pitchFamily="34" charset="0"/>
              <a:buChar char="•"/>
            </a:pPr>
            <a:r>
              <a:rPr lang="en-US" b="1" dirty="0" smtClean="0">
                <a:latin typeface="Calibri" panose="020F0502020204030204" pitchFamily="34" charset="0"/>
                <a:cs typeface="Calibri" panose="020F0502020204030204" pitchFamily="34" charset="0"/>
              </a:rPr>
              <a:t>What worked well during the month</a:t>
            </a:r>
            <a:r>
              <a:rPr lang="en-US" dirty="0" smtClean="0">
                <a:latin typeface="Calibri" panose="020F0502020204030204" pitchFamily="34" charset="0"/>
                <a:cs typeface="Calibri" panose="020F0502020204030204" pitchFamily="34" charset="0"/>
              </a:rPr>
              <a:t>? – Can it be converted into an observation for a particular child? Is a particular milestone achieved, if yes, is it communicated to parent? What are the skills demonstrated?</a:t>
            </a:r>
          </a:p>
          <a:p>
            <a:pPr algn="just"/>
            <a:endParaRPr lang="en-US" dirty="0" smtClean="0">
              <a:latin typeface="Calibri" panose="020F0502020204030204" pitchFamily="34" charset="0"/>
              <a:cs typeface="Calibri" panose="020F0502020204030204" pitchFamily="34" charset="0"/>
            </a:endParaRPr>
          </a:p>
          <a:p>
            <a:pPr marL="285750" indent="-285750" algn="just">
              <a:buFont typeface="Arial" panose="020B0604020202020204" pitchFamily="34" charset="0"/>
              <a:buChar char="•"/>
            </a:pPr>
            <a:r>
              <a:rPr lang="en-US" b="1" dirty="0" smtClean="0">
                <a:latin typeface="Calibri" panose="020F0502020204030204" pitchFamily="34" charset="0"/>
                <a:cs typeface="Calibri" panose="020F0502020204030204" pitchFamily="34" charset="0"/>
              </a:rPr>
              <a:t>What did not work well during the month</a:t>
            </a:r>
            <a:r>
              <a:rPr lang="en-US" dirty="0" smtClean="0">
                <a:latin typeface="Calibri" panose="020F0502020204030204" pitchFamily="34" charset="0"/>
                <a:cs typeface="Calibri" panose="020F0502020204030204" pitchFamily="34" charset="0"/>
              </a:rPr>
              <a:t>?- can it be added to individual learning plans to be repeated or modified for a better result?</a:t>
            </a:r>
          </a:p>
          <a:p>
            <a:pPr algn="just"/>
            <a:endParaRPr lang="en-US" dirty="0" smtClean="0">
              <a:latin typeface="Calibri" panose="020F0502020204030204" pitchFamily="34" charset="0"/>
              <a:cs typeface="Calibri" panose="020F0502020204030204" pitchFamily="34" charset="0"/>
            </a:endParaRPr>
          </a:p>
          <a:p>
            <a:pPr marL="285750" indent="-285750" algn="just">
              <a:buFont typeface="Arial" panose="020B0604020202020204" pitchFamily="34" charset="0"/>
              <a:buChar char="•"/>
            </a:pPr>
            <a:r>
              <a:rPr lang="en-US" b="1" dirty="0" smtClean="0">
                <a:latin typeface="Calibri" panose="020F0502020204030204" pitchFamily="34" charset="0"/>
                <a:cs typeface="Calibri" panose="020F0502020204030204" pitchFamily="34" charset="0"/>
              </a:rPr>
              <a:t>What are the emerging interests observed during the period</a:t>
            </a:r>
            <a:r>
              <a:rPr lang="en-US" dirty="0" smtClean="0">
                <a:latin typeface="Calibri" panose="020F0502020204030204" pitchFamily="34" charset="0"/>
                <a:cs typeface="Calibri" panose="020F0502020204030204" pitchFamily="34" charset="0"/>
              </a:rPr>
              <a:t>?- Can it be added to individual learning plans for exploration? Are the parents informed about the emerging interests? </a:t>
            </a:r>
          </a:p>
          <a:p>
            <a:pPr marL="285750" indent="-285750" algn="just">
              <a:buFont typeface="Arial" panose="020B0604020202020204" pitchFamily="34" charset="0"/>
              <a:buChar char="•"/>
            </a:pPr>
            <a:endParaRPr lang="en-US" dirty="0">
              <a:latin typeface="Calibri" panose="020F0502020204030204" pitchFamily="34" charset="0"/>
              <a:cs typeface="Calibri" panose="020F0502020204030204" pitchFamily="34" charset="0"/>
            </a:endParaRPr>
          </a:p>
          <a:p>
            <a:pPr marL="285750" indent="-285750" algn="just">
              <a:buFont typeface="Arial" panose="020B0604020202020204" pitchFamily="34" charset="0"/>
              <a:buChar char="•"/>
            </a:pPr>
            <a:r>
              <a:rPr lang="en-US" b="1" dirty="0" smtClean="0">
                <a:latin typeface="Calibri" panose="020F0502020204030204" pitchFamily="34" charset="0"/>
                <a:cs typeface="Calibri" panose="020F0502020204030204" pitchFamily="34" charset="0"/>
              </a:rPr>
              <a:t>What is the future plan</a:t>
            </a:r>
            <a:r>
              <a:rPr lang="en-US" dirty="0" smtClean="0">
                <a:latin typeface="Calibri" panose="020F0502020204030204" pitchFamily="34" charset="0"/>
                <a:cs typeface="Calibri" panose="020F0502020204030204" pitchFamily="34" charset="0"/>
              </a:rPr>
              <a:t>?- Are the emerging interests included in the next plan for further exploration? Are some of the experiences from previous period modified to review if working well? Are any of the individual learning plans synched to the future plans?</a:t>
            </a:r>
          </a:p>
          <a:p>
            <a:endParaRPr lang="en-AU" dirty="0"/>
          </a:p>
        </p:txBody>
      </p:sp>
    </p:spTree>
    <p:extLst>
      <p:ext uri="{BB962C8B-B14F-4D97-AF65-F5344CB8AC3E}">
        <p14:creationId xmlns:p14="http://schemas.microsoft.com/office/powerpoint/2010/main" val="312133166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3999" y="0"/>
            <a:ext cx="9144000" cy="1023668"/>
          </a:xfrm>
        </p:spPr>
        <p:txBody>
          <a:bodyPr>
            <a:noAutofit/>
          </a:bodyPr>
          <a:lstStyle/>
          <a:p>
            <a:pPr algn="ctr"/>
            <a:r>
              <a:rPr lang="en-US" sz="4000" dirty="0" smtClean="0">
                <a:latin typeface="Calibri" panose="020F0502020204030204" pitchFamily="34" charset="0"/>
                <a:cs typeface="Calibri" panose="020F0502020204030204" pitchFamily="34" charset="0"/>
              </a:rPr>
              <a:t>Group Program- Individual learning plans</a:t>
            </a:r>
            <a:endParaRPr lang="en-AU" sz="4000" dirty="0">
              <a:latin typeface="Calibri" panose="020F0502020204030204" pitchFamily="34" charset="0"/>
              <a:cs typeface="Calibri" panose="020F0502020204030204" pitchFamily="34" charset="0"/>
            </a:endParaRP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l="45067" t="76907" r="42400" b="12907"/>
          <a:stretch>
            <a:fillRect/>
          </a:stretch>
        </p:blipFill>
        <p:spPr bwMode="auto">
          <a:xfrm>
            <a:off x="10580687" y="0"/>
            <a:ext cx="1611313" cy="814387"/>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p:cNvSpPr txBox="1"/>
          <p:nvPr/>
        </p:nvSpPr>
        <p:spPr>
          <a:xfrm>
            <a:off x="3243531" y="1075426"/>
            <a:ext cx="9040484" cy="1200329"/>
          </a:xfrm>
          <a:prstGeom prst="rect">
            <a:avLst/>
          </a:prstGeom>
          <a:noFill/>
        </p:spPr>
        <p:txBody>
          <a:bodyPr wrap="square" rtlCol="0">
            <a:spAutoFit/>
          </a:bodyPr>
          <a:lstStyle/>
          <a:p>
            <a:pPr marL="285750" indent="-285750" algn="just">
              <a:buFont typeface="Arial" panose="020B0604020202020204" pitchFamily="34" charset="0"/>
              <a:buChar char="•"/>
            </a:pPr>
            <a:r>
              <a:rPr lang="en-US" dirty="0" smtClean="0">
                <a:latin typeface="Calibri" panose="020F0502020204030204" pitchFamily="34" charset="0"/>
                <a:cs typeface="Calibri" panose="020F0502020204030204" pitchFamily="34" charset="0"/>
              </a:rPr>
              <a:t>Individual learning plan would enable educators to evaluate child’s learning to assess the development.  </a:t>
            </a:r>
          </a:p>
          <a:p>
            <a:pPr marL="285750" indent="-285750" algn="just">
              <a:buFont typeface="Arial" panose="020B0604020202020204" pitchFamily="34" charset="0"/>
              <a:buChar char="•"/>
            </a:pPr>
            <a:r>
              <a:rPr lang="en-US" dirty="0" smtClean="0">
                <a:latin typeface="Calibri" panose="020F0502020204030204" pitchFamily="34" charset="0"/>
                <a:cs typeface="Calibri" panose="020F0502020204030204" pitchFamily="34" charset="0"/>
              </a:rPr>
              <a:t>Structured reflection would lead to a positive change and growth. </a:t>
            </a:r>
          </a:p>
          <a:p>
            <a:endParaRPr lang="en-AU" dirty="0"/>
          </a:p>
        </p:txBody>
      </p:sp>
      <p:pic>
        <p:nvPicPr>
          <p:cNvPr id="2050" name="Picture 2" descr="reflection%20for%20success"/>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434642" y="2150307"/>
            <a:ext cx="5894716" cy="44292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68818372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3999" y="0"/>
            <a:ext cx="9144000" cy="1023668"/>
          </a:xfrm>
        </p:spPr>
        <p:txBody>
          <a:bodyPr>
            <a:noAutofit/>
          </a:bodyPr>
          <a:lstStyle/>
          <a:p>
            <a:pPr algn="ctr"/>
            <a:r>
              <a:rPr lang="en-US" sz="4800" dirty="0" smtClean="0">
                <a:latin typeface="Calibri" panose="020F0502020204030204" pitchFamily="34" charset="0"/>
                <a:cs typeface="Calibri" panose="020F0502020204030204" pitchFamily="34" charset="0"/>
              </a:rPr>
              <a:t>Individual observations</a:t>
            </a:r>
            <a:endParaRPr lang="en-AU" sz="4800" dirty="0">
              <a:latin typeface="Calibri" panose="020F0502020204030204" pitchFamily="34" charset="0"/>
              <a:cs typeface="Calibri" panose="020F0502020204030204" pitchFamily="34" charset="0"/>
            </a:endParaRP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l="45067" t="76907" r="42400" b="12907"/>
          <a:stretch>
            <a:fillRect/>
          </a:stretch>
        </p:blipFill>
        <p:spPr bwMode="auto">
          <a:xfrm>
            <a:off x="10580687" y="0"/>
            <a:ext cx="1611313" cy="814387"/>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p:cNvSpPr txBox="1"/>
          <p:nvPr/>
        </p:nvSpPr>
        <p:spPr>
          <a:xfrm>
            <a:off x="3577087" y="1075426"/>
            <a:ext cx="8706928" cy="4801314"/>
          </a:xfrm>
          <a:prstGeom prst="rect">
            <a:avLst/>
          </a:prstGeom>
          <a:noFill/>
        </p:spPr>
        <p:txBody>
          <a:bodyPr wrap="square" rtlCol="0">
            <a:spAutoFit/>
          </a:bodyPr>
          <a:lstStyle/>
          <a:p>
            <a:pPr marL="285750" indent="-285750" algn="just">
              <a:buFont typeface="Arial" panose="020B0604020202020204" pitchFamily="34" charset="0"/>
              <a:buChar char="•"/>
            </a:pPr>
            <a:r>
              <a:rPr lang="en-US" dirty="0" smtClean="0">
                <a:latin typeface="Calibri" panose="020F0502020204030204" pitchFamily="34" charset="0"/>
                <a:cs typeface="Calibri" panose="020F0502020204030204" pitchFamily="34" charset="0"/>
              </a:rPr>
              <a:t>Structured reflection of the group program would give educators a chance to assess child’s learning and development. </a:t>
            </a:r>
          </a:p>
          <a:p>
            <a:pPr marL="285750" indent="-285750" algn="just">
              <a:buFont typeface="Arial" panose="020B0604020202020204" pitchFamily="34" charset="0"/>
              <a:buChar char="•"/>
            </a:pPr>
            <a:r>
              <a:rPr lang="en-US" dirty="0" smtClean="0">
                <a:latin typeface="Calibri" panose="020F0502020204030204" pitchFamily="34" charset="0"/>
                <a:cs typeface="Calibri" panose="020F0502020204030204" pitchFamily="34" charset="0"/>
              </a:rPr>
              <a:t>The sub part of “what worked well during the period” could lead to locating a developmental milestones achieved or improvement observed or notice an emerging interest. </a:t>
            </a:r>
            <a:endParaRPr lang="en-US" dirty="0">
              <a:latin typeface="Calibri" panose="020F0502020204030204" pitchFamily="34" charset="0"/>
              <a:cs typeface="Calibri" panose="020F0502020204030204" pitchFamily="34" charset="0"/>
            </a:endParaRPr>
          </a:p>
          <a:p>
            <a:pPr marL="285750" indent="-285750" algn="just">
              <a:buFont typeface="Arial" panose="020B0604020202020204" pitchFamily="34" charset="0"/>
              <a:buChar char="•"/>
            </a:pPr>
            <a:r>
              <a:rPr lang="en-US" dirty="0" smtClean="0">
                <a:latin typeface="Calibri" panose="020F0502020204030204" pitchFamily="34" charset="0"/>
                <a:cs typeface="Calibri" panose="020F0502020204030204" pitchFamily="34" charset="0"/>
              </a:rPr>
              <a:t>That “lead” could then be converted into an individual observation. Observation needs to be connected to the group plan reflections. </a:t>
            </a:r>
          </a:p>
          <a:p>
            <a:pPr marL="285750" indent="-285750" algn="just">
              <a:buFont typeface="Arial" panose="020B0604020202020204" pitchFamily="34" charset="0"/>
              <a:buChar char="•"/>
            </a:pPr>
            <a:r>
              <a:rPr lang="en-US" dirty="0" smtClean="0">
                <a:latin typeface="Calibri" panose="020F0502020204030204" pitchFamily="34" charset="0"/>
                <a:cs typeface="Calibri" panose="020F0502020204030204" pitchFamily="34" charset="0"/>
              </a:rPr>
              <a:t>Educators can do jottings as well as keep a diary to note “learning moments”. Two or three learning moments can be combined together to write a learning story. </a:t>
            </a:r>
          </a:p>
          <a:p>
            <a:pPr marL="285750" indent="-285750" algn="just">
              <a:buFont typeface="Arial" panose="020B0604020202020204" pitchFamily="34" charset="0"/>
              <a:buChar char="•"/>
            </a:pPr>
            <a:r>
              <a:rPr lang="en-US" dirty="0" smtClean="0">
                <a:latin typeface="Calibri" panose="020F0502020204030204" pitchFamily="34" charset="0"/>
                <a:cs typeface="Calibri" panose="020F0502020204030204" pitchFamily="34" charset="0"/>
              </a:rPr>
              <a:t>Observations can be learning story, running record, photo observations, work </a:t>
            </a:r>
            <a:r>
              <a:rPr lang="en-US" smtClean="0">
                <a:latin typeface="Calibri" panose="020F0502020204030204" pitchFamily="34" charset="0"/>
                <a:cs typeface="Calibri" panose="020F0502020204030204" pitchFamily="34" charset="0"/>
              </a:rPr>
              <a:t>samples documented etc. </a:t>
            </a:r>
            <a:endParaRPr lang="en-US" dirty="0" smtClean="0">
              <a:latin typeface="Calibri" panose="020F0502020204030204" pitchFamily="34" charset="0"/>
              <a:cs typeface="Calibri" panose="020F0502020204030204" pitchFamily="34" charset="0"/>
            </a:endParaRPr>
          </a:p>
          <a:p>
            <a:pPr marL="285750" indent="-285750" algn="just">
              <a:buFont typeface="Arial" panose="020B0604020202020204" pitchFamily="34" charset="0"/>
              <a:buChar char="•"/>
            </a:pPr>
            <a:r>
              <a:rPr lang="en-US" dirty="0" smtClean="0">
                <a:latin typeface="Calibri" panose="020F0502020204030204" pitchFamily="34" charset="0"/>
                <a:cs typeface="Calibri" panose="020F0502020204030204" pitchFamily="34" charset="0"/>
              </a:rPr>
              <a:t>Children’s individual portfolios should have a mix of styles if possible. </a:t>
            </a:r>
          </a:p>
          <a:p>
            <a:pPr marL="285750" indent="-285750" algn="just">
              <a:buFont typeface="Arial" panose="020B0604020202020204" pitchFamily="34" charset="0"/>
              <a:buChar char="•"/>
            </a:pPr>
            <a:r>
              <a:rPr lang="en-US" dirty="0" smtClean="0">
                <a:latin typeface="Calibri" panose="020F0502020204030204" pitchFamily="34" charset="0"/>
                <a:cs typeface="Calibri" panose="020F0502020204030204" pitchFamily="34" charset="0"/>
              </a:rPr>
              <a:t>Individual observations can be collated into “summative assessments” at the end of the year for an overview of whole year’s development. </a:t>
            </a:r>
          </a:p>
          <a:p>
            <a:pPr marL="285750" indent="-285750" algn="just">
              <a:buFont typeface="Arial" panose="020B0604020202020204" pitchFamily="34" charset="0"/>
              <a:buChar char="•"/>
            </a:pPr>
            <a:r>
              <a:rPr lang="en-US" dirty="0" smtClean="0">
                <a:latin typeface="Calibri" panose="020F0502020204030204" pitchFamily="34" charset="0"/>
                <a:cs typeface="Calibri" panose="020F0502020204030204" pitchFamily="34" charset="0"/>
              </a:rPr>
              <a:t>Summative assessments would enable educators to assess, design and set learning goals for each child for next year. </a:t>
            </a:r>
          </a:p>
          <a:p>
            <a:pPr marL="285750" indent="-285750">
              <a:buFont typeface="Arial" panose="020B0604020202020204" pitchFamily="34" charset="0"/>
              <a:buChar char="•"/>
            </a:pPr>
            <a:endParaRPr lang="en-AU" dirty="0"/>
          </a:p>
        </p:txBody>
      </p:sp>
    </p:spTree>
    <p:extLst>
      <p:ext uri="{BB962C8B-B14F-4D97-AF65-F5344CB8AC3E}">
        <p14:creationId xmlns:p14="http://schemas.microsoft.com/office/powerpoint/2010/main" val="389439728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3999" y="0"/>
            <a:ext cx="9144000" cy="1023668"/>
          </a:xfrm>
        </p:spPr>
        <p:txBody>
          <a:bodyPr>
            <a:noAutofit/>
          </a:bodyPr>
          <a:lstStyle/>
          <a:p>
            <a:pPr algn="ctr"/>
            <a:r>
              <a:rPr lang="en-US" sz="4800" dirty="0" smtClean="0">
                <a:latin typeface="Calibri" panose="020F0502020204030204" pitchFamily="34" charset="0"/>
                <a:cs typeface="Calibri" panose="020F0502020204030204" pitchFamily="34" charset="0"/>
              </a:rPr>
              <a:t>Individual observations</a:t>
            </a:r>
            <a:endParaRPr lang="en-AU" sz="4800" dirty="0">
              <a:latin typeface="Calibri" panose="020F0502020204030204" pitchFamily="34" charset="0"/>
              <a:cs typeface="Calibri" panose="020F0502020204030204" pitchFamily="34" charset="0"/>
            </a:endParaRP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l="45067" t="76907" r="42400" b="12907"/>
          <a:stretch>
            <a:fillRect/>
          </a:stretch>
        </p:blipFill>
        <p:spPr bwMode="auto">
          <a:xfrm>
            <a:off x="10580687" y="0"/>
            <a:ext cx="1611313" cy="814387"/>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p:cNvSpPr txBox="1"/>
          <p:nvPr/>
        </p:nvSpPr>
        <p:spPr>
          <a:xfrm>
            <a:off x="3260785" y="1483743"/>
            <a:ext cx="8706928" cy="3416320"/>
          </a:xfrm>
          <a:prstGeom prst="rect">
            <a:avLst/>
          </a:prstGeom>
          <a:noFill/>
        </p:spPr>
        <p:txBody>
          <a:bodyPr wrap="square" rtlCol="0">
            <a:spAutoFit/>
          </a:bodyPr>
          <a:lstStyle/>
          <a:p>
            <a:pPr marL="285750" indent="-285750" algn="just">
              <a:buFont typeface="Arial" panose="020B0604020202020204" pitchFamily="34" charset="0"/>
              <a:buChar char="•"/>
            </a:pPr>
            <a:r>
              <a:rPr lang="en-US" dirty="0" smtClean="0">
                <a:latin typeface="Calibri" panose="020F0502020204030204" pitchFamily="34" charset="0"/>
                <a:cs typeface="Calibri" panose="020F0502020204030204" pitchFamily="34" charset="0"/>
              </a:rPr>
              <a:t>Observations have 3 sub parts- </a:t>
            </a:r>
          </a:p>
          <a:p>
            <a:pPr algn="just"/>
            <a:endParaRPr lang="en-US" dirty="0" smtClean="0">
              <a:latin typeface="Calibri" panose="020F0502020204030204" pitchFamily="34" charset="0"/>
              <a:cs typeface="Calibri" panose="020F0502020204030204" pitchFamily="34" charset="0"/>
            </a:endParaRPr>
          </a:p>
          <a:p>
            <a:pPr marL="285750" indent="-285750" algn="just">
              <a:buFont typeface="Arial" panose="020B0604020202020204" pitchFamily="34" charset="0"/>
              <a:buChar char="•"/>
            </a:pPr>
            <a:r>
              <a:rPr lang="en-US" b="1" dirty="0" smtClean="0">
                <a:latin typeface="Calibri" panose="020F0502020204030204" pitchFamily="34" charset="0"/>
                <a:cs typeface="Calibri" panose="020F0502020204030204" pitchFamily="34" charset="0"/>
              </a:rPr>
              <a:t>Observation-</a:t>
            </a:r>
            <a:r>
              <a:rPr lang="en-US" dirty="0" smtClean="0">
                <a:latin typeface="Calibri" panose="020F0502020204030204" pitchFamily="34" charset="0"/>
                <a:cs typeface="Calibri" panose="020F0502020204030204" pitchFamily="34" charset="0"/>
              </a:rPr>
              <a:t> actual details are recorded of what is been seen, heard, talked and happened. Any conversations that happened are documented here. </a:t>
            </a:r>
          </a:p>
          <a:p>
            <a:pPr algn="just"/>
            <a:endParaRPr lang="en-US" dirty="0" smtClean="0">
              <a:latin typeface="Calibri" panose="020F0502020204030204" pitchFamily="34" charset="0"/>
              <a:cs typeface="Calibri" panose="020F0502020204030204" pitchFamily="34" charset="0"/>
            </a:endParaRPr>
          </a:p>
          <a:p>
            <a:pPr marL="285750" indent="-285750" algn="just">
              <a:buFont typeface="Arial" panose="020B0604020202020204" pitchFamily="34" charset="0"/>
              <a:buChar char="•"/>
            </a:pPr>
            <a:r>
              <a:rPr lang="en-US" b="1" dirty="0" smtClean="0">
                <a:latin typeface="Calibri" panose="020F0502020204030204" pitchFamily="34" charset="0"/>
                <a:cs typeface="Calibri" panose="020F0502020204030204" pitchFamily="34" charset="0"/>
              </a:rPr>
              <a:t>Interpretation-</a:t>
            </a:r>
            <a:r>
              <a:rPr lang="en-US" dirty="0" smtClean="0">
                <a:latin typeface="Calibri" panose="020F0502020204030204" pitchFamily="34" charset="0"/>
                <a:cs typeface="Calibri" panose="020F0502020204030204" pitchFamily="34" charset="0"/>
              </a:rPr>
              <a:t> Educator’s analysis of what the child is learning, assessing the development, the skills demonstrated and connection to EYLF outcomes and practices. </a:t>
            </a:r>
          </a:p>
          <a:p>
            <a:pPr algn="just"/>
            <a:endParaRPr lang="en-US" dirty="0" smtClean="0">
              <a:latin typeface="Calibri" panose="020F0502020204030204" pitchFamily="34" charset="0"/>
              <a:cs typeface="Calibri" panose="020F0502020204030204" pitchFamily="34" charset="0"/>
            </a:endParaRPr>
          </a:p>
          <a:p>
            <a:pPr marL="285750" indent="-285750" algn="just">
              <a:buFont typeface="Arial" panose="020B0604020202020204" pitchFamily="34" charset="0"/>
              <a:buChar char="•"/>
            </a:pPr>
            <a:r>
              <a:rPr lang="en-US" b="1" dirty="0" smtClean="0">
                <a:latin typeface="Calibri" panose="020F0502020204030204" pitchFamily="34" charset="0"/>
                <a:cs typeface="Calibri" panose="020F0502020204030204" pitchFamily="34" charset="0"/>
              </a:rPr>
              <a:t>Future plan- </a:t>
            </a:r>
            <a:r>
              <a:rPr lang="en-US" dirty="0" smtClean="0">
                <a:latin typeface="Calibri" panose="020F0502020204030204" pitchFamily="34" charset="0"/>
                <a:cs typeface="Calibri" panose="020F0502020204030204" pitchFamily="34" charset="0"/>
              </a:rPr>
              <a:t>Based on the current observation and educator’s analysis what could be offered next to the child to extend the learning. This should be assessed during the next group plan. </a:t>
            </a:r>
          </a:p>
          <a:p>
            <a:pPr marL="285750" indent="-285750">
              <a:buFont typeface="Arial" panose="020B0604020202020204" pitchFamily="34" charset="0"/>
              <a:buChar char="•"/>
            </a:pPr>
            <a:endParaRPr lang="en-AU" dirty="0"/>
          </a:p>
        </p:txBody>
      </p:sp>
    </p:spTree>
    <p:extLst>
      <p:ext uri="{BB962C8B-B14F-4D97-AF65-F5344CB8AC3E}">
        <p14:creationId xmlns:p14="http://schemas.microsoft.com/office/powerpoint/2010/main" val="198974915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869720" y="2179608"/>
            <a:ext cx="9144000" cy="1023668"/>
          </a:xfrm>
        </p:spPr>
        <p:txBody>
          <a:bodyPr>
            <a:noAutofit/>
          </a:bodyPr>
          <a:lstStyle/>
          <a:p>
            <a:pPr algn="ctr"/>
            <a:r>
              <a:rPr lang="en-US" dirty="0" smtClean="0">
                <a:latin typeface="Calibri" panose="020F0502020204030204" pitchFamily="34" charset="0"/>
                <a:cs typeface="Calibri" panose="020F0502020204030204" pitchFamily="34" charset="0"/>
              </a:rPr>
              <a:t>Thank You!!!</a:t>
            </a:r>
            <a:endParaRPr lang="en-AU" dirty="0">
              <a:latin typeface="Calibri" panose="020F0502020204030204" pitchFamily="34" charset="0"/>
              <a:cs typeface="Calibri" panose="020F0502020204030204" pitchFamily="34" charset="0"/>
            </a:endParaRP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l="45067" t="76907" r="42400" b="12907"/>
          <a:stretch>
            <a:fillRect/>
          </a:stretch>
        </p:blipFill>
        <p:spPr bwMode="auto">
          <a:xfrm>
            <a:off x="10580687" y="0"/>
            <a:ext cx="1611313" cy="81438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44701318"/>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arallax">
  <a:themeElements>
    <a:clrScheme name="Parallax">
      <a:dk1>
        <a:sysClr val="windowText" lastClr="000000"/>
      </a:dk1>
      <a:lt1>
        <a:sysClr val="window" lastClr="FFFFFF"/>
      </a:lt1>
      <a:dk2>
        <a:srgbClr val="212121"/>
      </a:dk2>
      <a:lt2>
        <a:srgbClr val="CDD0D1"/>
      </a:lt2>
      <a:accent1>
        <a:srgbClr val="30ACEC"/>
      </a:accent1>
      <a:accent2>
        <a:srgbClr val="80C34F"/>
      </a:accent2>
      <a:accent3>
        <a:srgbClr val="E29D3E"/>
      </a:accent3>
      <a:accent4>
        <a:srgbClr val="D64A3B"/>
      </a:accent4>
      <a:accent5>
        <a:srgbClr val="D64787"/>
      </a:accent5>
      <a:accent6>
        <a:srgbClr val="A666E1"/>
      </a:accent6>
      <a:hlink>
        <a:srgbClr val="3085ED"/>
      </a:hlink>
      <a:folHlink>
        <a:srgbClr val="82B6F4"/>
      </a:folHlink>
    </a:clrScheme>
    <a:fontScheme name="Parallax">
      <a:maj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rallax">
      <a:fillStyleLst>
        <a:solidFill>
          <a:schemeClr val="phClr"/>
        </a:solidFill>
        <a:gradFill rotWithShape="1">
          <a:gsLst>
            <a:gs pos="0">
              <a:schemeClr val="phClr">
                <a:tint val="60000"/>
                <a:lumMod val="104000"/>
              </a:schemeClr>
            </a:gs>
            <a:gs pos="100000">
              <a:schemeClr val="phClr">
                <a:tint val="84000"/>
              </a:schemeClr>
            </a:gs>
          </a:gsLst>
          <a:lin ang="5400000" scaled="0"/>
        </a:gradFill>
        <a:gradFill rotWithShape="1">
          <a:gsLst>
            <a:gs pos="0">
              <a:schemeClr val="phClr">
                <a:tint val="96000"/>
                <a:lumMod val="102000"/>
              </a:schemeClr>
            </a:gs>
            <a:gs pos="100000">
              <a:schemeClr val="phClr">
                <a:shade val="88000"/>
                <a:lumMod val="94000"/>
              </a:schemeClr>
            </a:gs>
          </a:gsLst>
          <a:path path="circle">
            <a:fillToRect l="50000" t="100000" r="100000" b="50000"/>
          </a:path>
        </a:gradFill>
      </a:fillStyleLst>
      <a:lnStyleLst>
        <a:ln w="9525" cap="rnd" cmpd="sng" algn="ctr">
          <a:solidFill>
            <a:schemeClr val="phClr">
              <a:tint val="6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reflection blurRad="12700" stA="26000" endPos="32000" dist="12700" dir="5400000" sy="-100000" rotWithShape="0"/>
          </a:effectLst>
        </a:effectStyle>
        <a:effectStyle>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a:effectStyle>
      </a:effectStyleLst>
      <a:bgFillStyleLst>
        <a:solidFill>
          <a:schemeClr val="phClr"/>
        </a:solidFill>
        <a:gradFill rotWithShape="1">
          <a:gsLst>
            <a:gs pos="0">
              <a:schemeClr val="phClr">
                <a:tint val="90000"/>
                <a:lumMod val="110000"/>
              </a:schemeClr>
            </a:gs>
            <a:gs pos="100000">
              <a:schemeClr val="phClr">
                <a:shade val="64000"/>
                <a:lumMod val="98000"/>
              </a:schemeClr>
            </a:gs>
          </a:gsLst>
          <a:lin ang="5400000" scaled="0"/>
        </a:gradFill>
        <a:blipFill rotWithShape="1">
          <a:blip xmlns:r="http://schemas.openxmlformats.org/officeDocument/2006/relationships" r:embed="rId1">
            <a:duotone>
              <a:schemeClr val="phClr">
                <a:shade val="76000"/>
                <a:satMod val="180000"/>
              </a:schemeClr>
              <a:schemeClr val="phClr">
                <a:tint val="80000"/>
                <a:satMod val="120000"/>
                <a:lumMod val="180000"/>
              </a:schemeClr>
            </a:duotone>
          </a:blip>
          <a:stretch/>
        </a:blipFill>
      </a:bgFillStyleLst>
    </a:fmtScheme>
  </a:themeElements>
  <a:objectDefaults/>
  <a:extraClrSchemeLst/>
  <a:extLst>
    <a:ext uri="{05A4C25C-085E-4340-85A3-A5531E510DB2}">
      <thm15:themeFamily xmlns:thm15="http://schemas.microsoft.com/office/thememl/2012/main" name="Parallax" id="{3388167B-A2EB-4685-9635-1831D9AEF8C4}" vid="{4F7A876A-7598-49CA-AFC8-8EDA2551E4A7}"/>
    </a:ext>
  </a:extLst>
</a:theme>
</file>

<file path=docProps/app.xml><?xml version="1.0" encoding="utf-8"?>
<Properties xmlns="http://schemas.openxmlformats.org/officeDocument/2006/extended-properties" xmlns:vt="http://schemas.openxmlformats.org/officeDocument/2006/docPropsVTypes">
  <Template>TM03457496[[fn=Parallax]]</Template>
  <TotalTime>101</TotalTime>
  <Words>845</Words>
  <Application>Microsoft Office PowerPoint</Application>
  <PresentationFormat>Widescreen</PresentationFormat>
  <Paragraphs>67</Paragraphs>
  <Slides>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Arial</vt:lpstr>
      <vt:lpstr>Calibri</vt:lpstr>
      <vt:lpstr>Corbel</vt:lpstr>
      <vt:lpstr>Parallax</vt:lpstr>
      <vt:lpstr>PROGRAM PLANNING</vt:lpstr>
      <vt:lpstr>Group Program and individual observations are interconnected. </vt:lpstr>
      <vt:lpstr>Group Program</vt:lpstr>
      <vt:lpstr>Group Program</vt:lpstr>
      <vt:lpstr>Group Program- critical reflections</vt:lpstr>
      <vt:lpstr>Group Program- Individual learning plans</vt:lpstr>
      <vt:lpstr>Individual observations</vt:lpstr>
      <vt:lpstr>Individual observations</vt:lpstr>
      <vt:lpstr>Thank You!!!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Program Planning</dc:title>
  <dc:creator>Swati Pandit</dc:creator>
  <cp:lastModifiedBy>Swati Pandit</cp:lastModifiedBy>
  <cp:revision>16</cp:revision>
  <dcterms:created xsi:type="dcterms:W3CDTF">2021-09-20T23:27:06Z</dcterms:created>
  <dcterms:modified xsi:type="dcterms:W3CDTF">2021-11-08T05:36:18Z</dcterms:modified>
</cp:coreProperties>
</file>